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9" r:id="rId3"/>
    <p:sldId id="260" r:id="rId4"/>
    <p:sldId id="296" r:id="rId5"/>
    <p:sldId id="297" r:id="rId6"/>
    <p:sldId id="262" r:id="rId7"/>
    <p:sldId id="264" r:id="rId8"/>
    <p:sldId id="263" r:id="rId9"/>
    <p:sldId id="304" r:id="rId10"/>
    <p:sldId id="311" r:id="rId11"/>
    <p:sldId id="298" r:id="rId12"/>
    <p:sldId id="300" r:id="rId13"/>
    <p:sldId id="306" r:id="rId14"/>
    <p:sldId id="299" r:id="rId15"/>
    <p:sldId id="265" r:id="rId16"/>
    <p:sldId id="266" r:id="rId17"/>
    <p:sldId id="267" r:id="rId18"/>
    <p:sldId id="269" r:id="rId19"/>
    <p:sldId id="271" r:id="rId20"/>
    <p:sldId id="270" r:id="rId21"/>
    <p:sldId id="268" r:id="rId22"/>
    <p:sldId id="280" r:id="rId23"/>
    <p:sldId id="314" r:id="rId24"/>
    <p:sldId id="272" r:id="rId25"/>
    <p:sldId id="277" r:id="rId26"/>
    <p:sldId id="274" r:id="rId27"/>
    <p:sldId id="315" r:id="rId28"/>
    <p:sldId id="316" r:id="rId29"/>
    <p:sldId id="317" r:id="rId30"/>
    <p:sldId id="307" r:id="rId31"/>
    <p:sldId id="308" r:id="rId32"/>
    <p:sldId id="278" r:id="rId33"/>
    <p:sldId id="279" r:id="rId34"/>
    <p:sldId id="289" r:id="rId35"/>
    <p:sldId id="291" r:id="rId36"/>
    <p:sldId id="301" r:id="rId37"/>
    <p:sldId id="305" r:id="rId38"/>
    <p:sldId id="309" r:id="rId39"/>
    <p:sldId id="282" r:id="rId40"/>
    <p:sldId id="281" r:id="rId41"/>
    <p:sldId id="310" r:id="rId42"/>
    <p:sldId id="312" r:id="rId43"/>
    <p:sldId id="313" r:id="rId44"/>
    <p:sldId id="292" r:id="rId45"/>
    <p:sldId id="293" r:id="rId46"/>
    <p:sldId id="302" r:id="rId47"/>
    <p:sldId id="283" r:id="rId48"/>
    <p:sldId id="294" r:id="rId49"/>
    <p:sldId id="295" r:id="rId50"/>
    <p:sldId id="284" r:id="rId51"/>
    <p:sldId id="285" r:id="rId52"/>
    <p:sldId id="303" r:id="rId53"/>
    <p:sldId id="287" r:id="rId54"/>
    <p:sldId id="286" r:id="rId55"/>
  </p:sldIdLst>
  <p:sldSz cx="9144000" cy="6858000" type="screen4x3"/>
  <p:notesSz cx="6858000" cy="9144000"/>
  <p:embeddedFontLst>
    <p:embeddedFont>
      <p:font typeface="Andy" panose="03080602030302030203" pitchFamily="66" charset="0"/>
      <p:bold r:id="rId56"/>
    </p:embeddedFont>
    <p:embeddedFont>
      <p:font typeface="Archistico" panose="02040802050405020203" pitchFamily="18" charset="0"/>
      <p:regular r:id="rId57"/>
      <p:bold r:id="rId58"/>
    </p:embeddedFont>
    <p:embeddedFont>
      <p:font typeface="Calibri" panose="020F0502020204030204" pitchFamily="34" charset="0"/>
      <p:regular r:id="rId59"/>
      <p:bold r:id="rId60"/>
      <p:italic r:id="rId61"/>
      <p:boldItalic r:id="rId62"/>
    </p:embeddedFont>
    <p:embeddedFont>
      <p:font typeface="ChunkyMonkey" panose="00000400000000000000" pitchFamily="2" charset="0"/>
      <p:regular r:id="rId63"/>
    </p:embeddedFont>
    <p:embeddedFont>
      <p:font typeface="Crayon" panose="00000400000000000000" pitchFamily="2" charset="0"/>
      <p:regular r:id="rId64"/>
    </p:embeddedFont>
    <p:embeddedFont>
      <p:font typeface="Return To Sender" panose="02000000000000000000" pitchFamily="2" charset="0"/>
      <p:regular r:id="rId6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7171"/>
    <a:srgbClr val="FFFFFF"/>
    <a:srgbClr val="FFFCE7"/>
    <a:srgbClr val="F4F2EE"/>
    <a:srgbClr val="EFF0F0"/>
    <a:srgbClr val="F4F3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showGuides="1">
      <p:cViewPr varScale="1">
        <p:scale>
          <a:sx n="100" d="100"/>
          <a:sy n="100" d="100"/>
        </p:scale>
        <p:origin x="147" y="36"/>
      </p:cViewPr>
      <p:guideLst>
        <p:guide orient="horz" pos="2160"/>
        <p:guide pos="2880"/>
      </p:guideLst>
    </p:cSldViewPr>
  </p:slideViewPr>
  <p:notesTextViewPr>
    <p:cViewPr>
      <p:scale>
        <a:sx n="1" d="1"/>
        <a:sy n="1" d="1"/>
      </p:scale>
      <p:origin x="0" y="0"/>
    </p:cViewPr>
  </p:notesTextViewPr>
  <p:sorterViewPr>
    <p:cViewPr>
      <p:scale>
        <a:sx n="100" d="100"/>
        <a:sy n="100" d="100"/>
      </p:scale>
      <p:origin x="0" y="-67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844C0F-7D35-4383-96D6-8583CB80B5DF}"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179795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44C0F-7D35-4383-96D6-8583CB80B5DF}"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30452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44C0F-7D35-4383-96D6-8583CB80B5DF}"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46664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44C0F-7D35-4383-96D6-8583CB80B5DF}"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282372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844C0F-7D35-4383-96D6-8583CB80B5DF}" type="datetimeFigureOut">
              <a:rPr lang="en-US" smtClean="0"/>
              <a:t>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157913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844C0F-7D35-4383-96D6-8583CB80B5DF}"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407423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844C0F-7D35-4383-96D6-8583CB80B5DF}" type="datetimeFigureOut">
              <a:rPr lang="en-US" smtClean="0"/>
              <a:t>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14193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44C0F-7D35-4383-96D6-8583CB80B5DF}" type="datetimeFigureOut">
              <a:rPr lang="en-US" smtClean="0"/>
              <a:t>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308574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44C0F-7D35-4383-96D6-8583CB80B5DF}" type="datetimeFigureOut">
              <a:rPr lang="en-US" smtClean="0"/>
              <a:t>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340342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844C0F-7D35-4383-96D6-8583CB80B5DF}"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163884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844C0F-7D35-4383-96D6-8583CB80B5DF}" type="datetimeFigureOut">
              <a:rPr lang="en-US" smtClean="0"/>
              <a:t>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306C1E-C8AD-4C95-B0BE-C45CBFD42B9B}" type="slidenum">
              <a:rPr lang="en-US" smtClean="0"/>
              <a:t>‹#›</a:t>
            </a:fld>
            <a:endParaRPr lang="en-US"/>
          </a:p>
        </p:txBody>
      </p:sp>
    </p:spTree>
    <p:extLst>
      <p:ext uri="{BB962C8B-B14F-4D97-AF65-F5344CB8AC3E}">
        <p14:creationId xmlns:p14="http://schemas.microsoft.com/office/powerpoint/2010/main" val="212538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44C0F-7D35-4383-96D6-8583CB80B5DF}" type="datetimeFigureOut">
              <a:rPr lang="en-US" smtClean="0"/>
              <a:t>1/19/2019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06C1E-C8AD-4C95-B0BE-C45CBFD42B9B}" type="slidenum">
              <a:rPr lang="en-US" smtClean="0"/>
              <a:t>‹#›</a:t>
            </a:fld>
            <a:endParaRPr lang="en-US"/>
          </a:p>
        </p:txBody>
      </p:sp>
    </p:spTree>
    <p:extLst>
      <p:ext uri="{BB962C8B-B14F-4D97-AF65-F5344CB8AC3E}">
        <p14:creationId xmlns:p14="http://schemas.microsoft.com/office/powerpoint/2010/main" val="3976050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bibles.wikidot.com/knox"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www.awmok.com/our-daily-bread-promise-box/" TargetMode="Externa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bibles.wikidot.com/knox" TargetMode="Externa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bibles.wikidot.com/knox" TargetMode="Externa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travel.stackexchange.com/questions/55403/how-do-i-pay-for-a-us-parking-ticket-from-the-uk"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commons.wikimedia.org/wiki/File:Usdollar100front.jpg"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bibles.wikidot.com/knox"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E5A441-F0EC-4B49-B373-C628B0C6A80D}"/>
              </a:ext>
            </a:extLst>
          </p:cNvPr>
          <p:cNvSpPr txBox="1"/>
          <p:nvPr/>
        </p:nvSpPr>
        <p:spPr>
          <a:xfrm>
            <a:off x="5384260" y="402886"/>
            <a:ext cx="2621604"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329573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364973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523220"/>
          </a:xfrm>
          <a:prstGeom prst="rect">
            <a:avLst/>
          </a:prstGeom>
          <a:noFill/>
        </p:spPr>
        <p:txBody>
          <a:bodyPr wrap="square" rtlCol="0">
            <a:spAutoFit/>
          </a:bodyPr>
          <a:lstStyle/>
          <a:p>
            <a:pPr algn="ctr"/>
            <a:r>
              <a:rPr lang="en-US" sz="2800" dirty="0">
                <a:solidFill>
                  <a:schemeClr val="accent4">
                    <a:lumMod val="60000"/>
                    <a:lumOff val="40000"/>
                  </a:schemeClr>
                </a:solidFill>
              </a:rPr>
              <a:t>If the Bible had been written by college students:</a:t>
            </a:r>
            <a:endParaRPr lang="en-US" sz="4000" dirty="0">
              <a:solidFill>
                <a:schemeClr val="accent4">
                  <a:lumMod val="60000"/>
                  <a:lumOff val="40000"/>
                </a:schemeClr>
              </a:solidFill>
            </a:endParaRP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4" name="TextBox 3">
            <a:extLst>
              <a:ext uri="{FF2B5EF4-FFF2-40B4-BE49-F238E27FC236}">
                <a16:creationId xmlns:a16="http://schemas.microsoft.com/office/drawing/2014/main" id="{F36746AA-0D0A-4431-9DC5-87FD5F55A19C}"/>
              </a:ext>
            </a:extLst>
          </p:cNvPr>
          <p:cNvSpPr txBox="1"/>
          <p:nvPr/>
        </p:nvSpPr>
        <p:spPr>
          <a:xfrm>
            <a:off x="461955" y="1546400"/>
            <a:ext cx="8229600" cy="1815882"/>
          </a:xfrm>
          <a:prstGeom prst="rect">
            <a:avLst/>
          </a:prstGeom>
          <a:noFill/>
        </p:spPr>
        <p:txBody>
          <a:bodyPr wrap="square" rtlCol="0">
            <a:spAutoFit/>
          </a:bodyPr>
          <a:lstStyle/>
          <a:p>
            <a:r>
              <a:rPr lang="en-US" sz="2800" dirty="0"/>
              <a:t>Instead of God creating the world in six days and resting on the seventh, He would have put it off until the night before it was due and then pulled an all-nighter.</a:t>
            </a:r>
            <a:endParaRPr lang="en-US" sz="5400" dirty="0">
              <a:solidFill>
                <a:schemeClr val="accent4">
                  <a:lumMod val="60000"/>
                  <a:lumOff val="40000"/>
                </a:schemeClr>
              </a:solidFill>
            </a:endParaRPr>
          </a:p>
        </p:txBody>
      </p:sp>
      <p:sp>
        <p:nvSpPr>
          <p:cNvPr id="5" name="TextBox 4">
            <a:extLst>
              <a:ext uri="{FF2B5EF4-FFF2-40B4-BE49-F238E27FC236}">
                <a16:creationId xmlns:a16="http://schemas.microsoft.com/office/drawing/2014/main" id="{C7EF8DB1-8A34-483C-9000-94185D45884D}"/>
              </a:ext>
            </a:extLst>
          </p:cNvPr>
          <p:cNvSpPr txBox="1"/>
          <p:nvPr/>
        </p:nvSpPr>
        <p:spPr>
          <a:xfrm>
            <a:off x="461948" y="3275193"/>
            <a:ext cx="8229600" cy="954107"/>
          </a:xfrm>
          <a:prstGeom prst="rect">
            <a:avLst/>
          </a:prstGeom>
          <a:noFill/>
        </p:spPr>
        <p:txBody>
          <a:bodyPr wrap="square" rtlCol="0">
            <a:spAutoFit/>
          </a:bodyPr>
          <a:lstStyle/>
          <a:p>
            <a:r>
              <a:rPr lang="en-US" sz="2800" dirty="0"/>
              <a:t>The Last Supper would have been eaten the next morning – cold.</a:t>
            </a:r>
          </a:p>
        </p:txBody>
      </p:sp>
      <p:sp>
        <p:nvSpPr>
          <p:cNvPr id="6" name="TextBox 5">
            <a:extLst>
              <a:ext uri="{FF2B5EF4-FFF2-40B4-BE49-F238E27FC236}">
                <a16:creationId xmlns:a16="http://schemas.microsoft.com/office/drawing/2014/main" id="{8737EE2D-DC76-47D3-A7FC-AB6D38D684EA}"/>
              </a:ext>
            </a:extLst>
          </p:cNvPr>
          <p:cNvSpPr txBox="1"/>
          <p:nvPr/>
        </p:nvSpPr>
        <p:spPr>
          <a:xfrm>
            <a:off x="466709" y="4165793"/>
            <a:ext cx="8229600" cy="954107"/>
          </a:xfrm>
          <a:prstGeom prst="rect">
            <a:avLst/>
          </a:prstGeom>
          <a:noFill/>
        </p:spPr>
        <p:txBody>
          <a:bodyPr wrap="square" rtlCol="0">
            <a:spAutoFit/>
          </a:bodyPr>
          <a:lstStyle/>
          <a:p>
            <a:r>
              <a:rPr lang="en-US" sz="2800" dirty="0"/>
              <a:t>Forbidden fruit would have been eaten because it wasn’t cafeteria food.</a:t>
            </a:r>
          </a:p>
        </p:txBody>
      </p:sp>
    </p:spTree>
    <p:extLst>
      <p:ext uri="{BB962C8B-B14F-4D97-AF65-F5344CB8AC3E}">
        <p14:creationId xmlns:p14="http://schemas.microsoft.com/office/powerpoint/2010/main" val="54761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4"/>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3" presetClass="emph" presetSubtype="2" fill="hold" grpId="1" nodeType="withEffect">
                                  <p:stCondLst>
                                    <p:cond delay="0"/>
                                  </p:stCondLst>
                                  <p:childTnLst>
                                    <p:animClr clrSpc="rgb" dir="cw">
                                      <p:cBhvr override="childStyle">
                                        <p:cTn id="26" dur="5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4" name="TextBox 3">
            <a:extLst>
              <a:ext uri="{FF2B5EF4-FFF2-40B4-BE49-F238E27FC236}">
                <a16:creationId xmlns:a16="http://schemas.microsoft.com/office/drawing/2014/main" id="{F36746AA-0D0A-4431-9DC5-87FD5F55A19C}"/>
              </a:ext>
            </a:extLst>
          </p:cNvPr>
          <p:cNvSpPr txBox="1"/>
          <p:nvPr/>
        </p:nvSpPr>
        <p:spPr>
          <a:xfrm>
            <a:off x="461955" y="1546400"/>
            <a:ext cx="8229600" cy="523220"/>
          </a:xfrm>
          <a:prstGeom prst="rect">
            <a:avLst/>
          </a:prstGeom>
          <a:noFill/>
        </p:spPr>
        <p:txBody>
          <a:bodyPr wrap="square" rtlCol="0">
            <a:spAutoFit/>
          </a:bodyPr>
          <a:lstStyle/>
          <a:p>
            <a:r>
              <a:rPr lang="en-US" sz="2800" dirty="0"/>
              <a:t>The Ten Commandments would actually be only five –</a:t>
            </a:r>
            <a:endParaRPr lang="en-US" sz="7200" dirty="0">
              <a:solidFill>
                <a:schemeClr val="accent4">
                  <a:lumMod val="60000"/>
                  <a:lumOff val="40000"/>
                </a:schemeClr>
              </a:solidFill>
            </a:endParaRPr>
          </a:p>
        </p:txBody>
      </p:sp>
      <p:sp>
        <p:nvSpPr>
          <p:cNvPr id="5" name="TextBox 4">
            <a:extLst>
              <a:ext uri="{FF2B5EF4-FFF2-40B4-BE49-F238E27FC236}">
                <a16:creationId xmlns:a16="http://schemas.microsoft.com/office/drawing/2014/main" id="{C7EF8DB1-8A34-483C-9000-94185D45884D}"/>
              </a:ext>
            </a:extLst>
          </p:cNvPr>
          <p:cNvSpPr txBox="1"/>
          <p:nvPr/>
        </p:nvSpPr>
        <p:spPr>
          <a:xfrm>
            <a:off x="461948" y="2741775"/>
            <a:ext cx="8229600" cy="954107"/>
          </a:xfrm>
          <a:prstGeom prst="rect">
            <a:avLst/>
          </a:prstGeom>
          <a:noFill/>
        </p:spPr>
        <p:txBody>
          <a:bodyPr wrap="square" rtlCol="0">
            <a:spAutoFit/>
          </a:bodyPr>
          <a:lstStyle/>
          <a:p>
            <a:r>
              <a:rPr lang="en-US" sz="2800" dirty="0"/>
              <a:t>Paul’s letter to the Romans would become Paul’s email to </a:t>
            </a:r>
            <a:r>
              <a:rPr lang="en-US" sz="2800" u="sng" dirty="0"/>
              <a:t>abuse@romans.gov</a:t>
            </a:r>
            <a:r>
              <a:rPr lang="en-US" sz="2800" dirty="0"/>
              <a:t>.</a:t>
            </a:r>
          </a:p>
        </p:txBody>
      </p:sp>
      <p:sp>
        <p:nvSpPr>
          <p:cNvPr id="6" name="TextBox 5">
            <a:extLst>
              <a:ext uri="{FF2B5EF4-FFF2-40B4-BE49-F238E27FC236}">
                <a16:creationId xmlns:a16="http://schemas.microsoft.com/office/drawing/2014/main" id="{8737EE2D-DC76-47D3-A7FC-AB6D38D684EA}"/>
              </a:ext>
            </a:extLst>
          </p:cNvPr>
          <p:cNvSpPr txBox="1"/>
          <p:nvPr/>
        </p:nvSpPr>
        <p:spPr>
          <a:xfrm>
            <a:off x="466709" y="3608562"/>
            <a:ext cx="8229600" cy="523220"/>
          </a:xfrm>
          <a:prstGeom prst="rect">
            <a:avLst/>
          </a:prstGeom>
          <a:noFill/>
        </p:spPr>
        <p:txBody>
          <a:bodyPr wrap="square" rtlCol="0">
            <a:spAutoFit/>
          </a:bodyPr>
          <a:lstStyle/>
          <a:p>
            <a:r>
              <a:rPr lang="en-US" sz="2800" dirty="0"/>
              <a:t>Reason Cain killed Abel: they were roommates.</a:t>
            </a:r>
            <a:endParaRPr lang="en-US" sz="4000" dirty="0"/>
          </a:p>
        </p:txBody>
      </p:sp>
      <p:sp>
        <p:nvSpPr>
          <p:cNvPr id="7" name="TextBox 6">
            <a:extLst>
              <a:ext uri="{FF2B5EF4-FFF2-40B4-BE49-F238E27FC236}">
                <a16:creationId xmlns:a16="http://schemas.microsoft.com/office/drawing/2014/main" id="{0D00FF26-AF7D-4A9A-90D6-C8D8FFDBFD20}"/>
              </a:ext>
            </a:extLst>
          </p:cNvPr>
          <p:cNvSpPr txBox="1"/>
          <p:nvPr/>
        </p:nvSpPr>
        <p:spPr>
          <a:xfrm>
            <a:off x="471465" y="4094339"/>
            <a:ext cx="8229600" cy="1384995"/>
          </a:xfrm>
          <a:prstGeom prst="rect">
            <a:avLst/>
          </a:prstGeom>
          <a:noFill/>
        </p:spPr>
        <p:txBody>
          <a:bodyPr wrap="square" rtlCol="0">
            <a:spAutoFit/>
          </a:bodyPr>
          <a:lstStyle/>
          <a:p>
            <a:r>
              <a:rPr lang="en-US" sz="2800" dirty="0"/>
              <a:t>Reason why Moses and followers walked in the desert for 40 years: they didn’t want to ask directions and look like freshmen.</a:t>
            </a:r>
          </a:p>
        </p:txBody>
      </p:sp>
      <p:sp>
        <p:nvSpPr>
          <p:cNvPr id="8" name="TextBox 7">
            <a:extLst>
              <a:ext uri="{FF2B5EF4-FFF2-40B4-BE49-F238E27FC236}">
                <a16:creationId xmlns:a16="http://schemas.microsoft.com/office/drawing/2014/main" id="{11D7482B-2EE5-4D3F-BA3A-0B51428B8F32}"/>
              </a:ext>
            </a:extLst>
          </p:cNvPr>
          <p:cNvSpPr txBox="1"/>
          <p:nvPr/>
        </p:nvSpPr>
        <p:spPr>
          <a:xfrm>
            <a:off x="457201" y="1074906"/>
            <a:ext cx="8229600" cy="523220"/>
          </a:xfrm>
          <a:prstGeom prst="rect">
            <a:avLst/>
          </a:prstGeom>
          <a:noFill/>
        </p:spPr>
        <p:txBody>
          <a:bodyPr wrap="square" rtlCol="0">
            <a:spAutoFit/>
          </a:bodyPr>
          <a:lstStyle/>
          <a:p>
            <a:pPr algn="ctr"/>
            <a:r>
              <a:rPr lang="en-US" sz="2800" dirty="0">
                <a:solidFill>
                  <a:schemeClr val="accent4">
                    <a:lumMod val="60000"/>
                    <a:lumOff val="40000"/>
                  </a:schemeClr>
                </a:solidFill>
              </a:rPr>
              <a:t>If the Bible had been written by college students:</a:t>
            </a:r>
            <a:endParaRPr lang="en-US" sz="4000" dirty="0">
              <a:solidFill>
                <a:schemeClr val="accent4">
                  <a:lumMod val="60000"/>
                  <a:lumOff val="40000"/>
                </a:schemeClr>
              </a:solidFill>
            </a:endParaRPr>
          </a:p>
        </p:txBody>
      </p:sp>
      <p:sp>
        <p:nvSpPr>
          <p:cNvPr id="2" name="TextBox 1">
            <a:extLst>
              <a:ext uri="{FF2B5EF4-FFF2-40B4-BE49-F238E27FC236}">
                <a16:creationId xmlns:a16="http://schemas.microsoft.com/office/drawing/2014/main" id="{B422ED72-C62F-4679-8E5C-A78FDC6D5196}"/>
              </a:ext>
            </a:extLst>
          </p:cNvPr>
          <p:cNvSpPr txBox="1"/>
          <p:nvPr/>
        </p:nvSpPr>
        <p:spPr>
          <a:xfrm>
            <a:off x="453911" y="2289016"/>
            <a:ext cx="5037414" cy="523220"/>
          </a:xfrm>
          <a:prstGeom prst="rect">
            <a:avLst/>
          </a:prstGeom>
          <a:noFill/>
        </p:spPr>
        <p:txBody>
          <a:bodyPr wrap="square" rtlCol="0">
            <a:spAutoFit/>
          </a:bodyPr>
          <a:lstStyle/>
          <a:p>
            <a:pPr algn="l"/>
            <a:r>
              <a:rPr lang="en-US" sz="2800" dirty="0">
                <a:solidFill>
                  <a:schemeClr val="bg1"/>
                </a:solidFill>
                <a:latin typeface="+mj-lt"/>
              </a:rPr>
              <a:t>double-spaced and written in a </a:t>
            </a:r>
          </a:p>
        </p:txBody>
      </p:sp>
      <p:sp>
        <p:nvSpPr>
          <p:cNvPr id="10" name="TextBox 9">
            <a:extLst>
              <a:ext uri="{FF2B5EF4-FFF2-40B4-BE49-F238E27FC236}">
                <a16:creationId xmlns:a16="http://schemas.microsoft.com/office/drawing/2014/main" id="{EB0575F0-36A0-46CF-BE88-42235B269E1B}"/>
              </a:ext>
            </a:extLst>
          </p:cNvPr>
          <p:cNvSpPr txBox="1"/>
          <p:nvPr/>
        </p:nvSpPr>
        <p:spPr>
          <a:xfrm>
            <a:off x="5032075" y="1972571"/>
            <a:ext cx="3209026" cy="923330"/>
          </a:xfrm>
          <a:prstGeom prst="rect">
            <a:avLst/>
          </a:prstGeom>
          <a:noFill/>
        </p:spPr>
        <p:txBody>
          <a:bodyPr wrap="square" rtlCol="0">
            <a:spAutoFit/>
          </a:bodyPr>
          <a:lstStyle/>
          <a:p>
            <a:r>
              <a:rPr lang="en-US" sz="5400" dirty="0"/>
              <a:t>large font.</a:t>
            </a:r>
            <a:endParaRPr lang="en-US" sz="5400" dirty="0">
              <a:solidFill>
                <a:schemeClr val="bg1"/>
              </a:solidFill>
              <a:latin typeface="+mj-lt"/>
            </a:endParaRPr>
          </a:p>
        </p:txBody>
      </p:sp>
    </p:spTree>
    <p:extLst>
      <p:ext uri="{BB962C8B-B14F-4D97-AF65-F5344CB8AC3E}">
        <p14:creationId xmlns:p14="http://schemas.microsoft.com/office/powerpoint/2010/main" val="208027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3" presetClass="emph" presetSubtype="2" fill="hold" grpId="0" nodeType="withEffect">
                                  <p:stCondLst>
                                    <p:cond delay="0"/>
                                  </p:stCondLst>
                                  <p:childTnLst>
                                    <p:animClr clrSpc="rgb" dir="cw">
                                      <p:cBhvr override="childStyle">
                                        <p:cTn id="14" dur="500" fill="hold"/>
                                        <p:tgtEl>
                                          <p:spTgt spid="4"/>
                                        </p:tgtEl>
                                        <p:attrNameLst>
                                          <p:attrName>style.color</p:attrName>
                                        </p:attrNameLst>
                                      </p:cBhvr>
                                      <p:to>
                                        <a:schemeClr val="accent2"/>
                                      </p:to>
                                    </p:animClr>
                                  </p:childTnLst>
                                </p:cTn>
                              </p:par>
                              <p:par>
                                <p:cTn id="15" presetID="3" presetClass="emph" presetSubtype="2" fill="hold" grpId="1" nodeType="withEffect">
                                  <p:stCondLst>
                                    <p:cond delay="0"/>
                                  </p:stCondLst>
                                  <p:childTnLst>
                                    <p:animClr clrSpc="rgb" dir="cw">
                                      <p:cBhvr override="childStyle">
                                        <p:cTn id="16" dur="500" fill="hold"/>
                                        <p:tgtEl>
                                          <p:spTgt spid="10"/>
                                        </p:tgtEl>
                                        <p:attrNameLst>
                                          <p:attrName>style.color</p:attrName>
                                        </p:attrNameLst>
                                      </p:cBhvr>
                                      <p:to>
                                        <a:schemeClr val="accent2"/>
                                      </p:to>
                                    </p:animClr>
                                  </p:childTnLst>
                                </p:cTn>
                              </p:par>
                              <p:par>
                                <p:cTn id="17" presetID="3" presetClass="emph" presetSubtype="2" fill="hold" grpId="0" nodeType="withEffect">
                                  <p:stCondLst>
                                    <p:cond delay="0"/>
                                  </p:stCondLst>
                                  <p:childTnLst>
                                    <p:animClr clrSpc="rgb" dir="cw">
                                      <p:cBhvr override="childStyle">
                                        <p:cTn id="18" dur="500" fill="hold"/>
                                        <p:tgtEl>
                                          <p:spTgt spid="2"/>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3" presetClass="emph" presetSubtype="2" fill="hold" grpId="1" nodeType="withEffect">
                                  <p:stCondLst>
                                    <p:cond delay="0"/>
                                  </p:stCondLst>
                                  <p:childTnLst>
                                    <p:animClr clrSpc="rgb" dir="cw">
                                      <p:cBhvr override="childStyle">
                                        <p:cTn id="25" dur="500" fill="hold"/>
                                        <p:tgtEl>
                                          <p:spTgt spid="5"/>
                                        </p:tgtEl>
                                        <p:attrNameLst>
                                          <p:attrName>style.color</p:attrName>
                                        </p:attrNameLst>
                                      </p:cBhvr>
                                      <p:to>
                                        <a:schemeClr val="accent2"/>
                                      </p:to>
                                    </p:animClr>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3" presetClass="emph" presetSubtype="2" fill="hold" grpId="1" nodeType="withEffect">
                                  <p:stCondLst>
                                    <p:cond delay="0"/>
                                  </p:stCondLst>
                                  <p:childTnLst>
                                    <p:animClr clrSpc="rgb" dir="cw">
                                      <p:cBhvr override="childStyle">
                                        <p:cTn id="32" dur="5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P spid="2" grpId="0"/>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pic>
        <p:nvPicPr>
          <p:cNvPr id="3" name="Picture 2">
            <a:extLst>
              <a:ext uri="{FF2B5EF4-FFF2-40B4-BE49-F238E27FC236}">
                <a16:creationId xmlns:a16="http://schemas.microsoft.com/office/drawing/2014/main" id="{D201C398-CD91-494F-8CD0-6BD46D4326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33" b="98761" l="2353" r="98353">
                        <a14:foregroundMark x1="7529" y1="28142" x2="17059" y2="81239"/>
                        <a14:foregroundMark x1="2588" y1="27788" x2="11412" y2="93805"/>
                        <a14:foregroundMark x1="11412" y1="93805" x2="21765" y2="90796"/>
                        <a14:foregroundMark x1="33529" y1="12212" x2="39412" y2="12212"/>
                        <a14:foregroundMark x1="39412" y1="12212" x2="39647" y2="12035"/>
                        <a14:foregroundMark x1="44235" y1="12035" x2="57176" y2="6018"/>
                        <a14:foregroundMark x1="57176" y1="6018" x2="64353" y2="5133"/>
                        <a14:foregroundMark x1="64353" y1="5133" x2="74706" y2="6903"/>
                        <a14:foregroundMark x1="90706" y1="47788" x2="94588" y2="54867"/>
                        <a14:foregroundMark x1="94588" y1="54867" x2="87647" y2="56991"/>
                        <a14:foregroundMark x1="87647" y1="56991" x2="86235" y2="56814"/>
                        <a14:foregroundMark x1="98353" y1="60000" x2="96235" y2="56460"/>
                        <a14:foregroundMark x1="2353" y1="27965" x2="4000" y2="39115"/>
                        <a14:foregroundMark x1="69412" y1="92389" x2="68118" y2="93097"/>
                        <a14:foregroundMark x1="70941" y1="98761" x2="71647" y2="98230"/>
                        <a14:backgroundMark x1="61412" y1="77522" x2="61882" y2="78407"/>
                        <a14:backgroundMark x1="64235" y1="84425" x2="64588" y2="8531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81497" y="2571632"/>
            <a:ext cx="6082832" cy="4043295"/>
          </a:xfrm>
          <a:prstGeom prst="rect">
            <a:avLst/>
          </a:prstGeom>
        </p:spPr>
      </p:pic>
      <p:sp>
        <p:nvSpPr>
          <p:cNvPr id="15" name="TextBox 14">
            <a:extLst>
              <a:ext uri="{FF2B5EF4-FFF2-40B4-BE49-F238E27FC236}">
                <a16:creationId xmlns:a16="http://schemas.microsoft.com/office/drawing/2014/main" id="{3FB9FF8B-84E2-4F59-87BA-96813852737D}"/>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1.</a:t>
            </a:r>
            <a:r>
              <a:rPr lang="en-US" sz="3200" dirty="0">
                <a:solidFill>
                  <a:schemeClr val="bg1"/>
                </a:solidFill>
              </a:rPr>
              <a:t> Is it resolute? (authoritative)</a:t>
            </a:r>
            <a:endParaRPr lang="en-US" sz="3200" dirty="0">
              <a:solidFill>
                <a:schemeClr val="accent4">
                  <a:lumMod val="60000"/>
                  <a:lumOff val="40000"/>
                </a:schemeClr>
              </a:solidFill>
            </a:endParaRPr>
          </a:p>
        </p:txBody>
      </p:sp>
    </p:spTree>
    <p:extLst>
      <p:ext uri="{BB962C8B-B14F-4D97-AF65-F5344CB8AC3E}">
        <p14:creationId xmlns:p14="http://schemas.microsoft.com/office/powerpoint/2010/main" val="24319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95196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perseverance</a:t>
            </a:r>
            <a:r>
              <a:rPr lang="en-US" sz="3200" dirty="0"/>
              <a:t> ~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hupomonē</a:t>
            </a:r>
            <a:r>
              <a:rPr lang="en-US" sz="3200" dirty="0"/>
              <a:t> – </a:t>
            </a:r>
            <a:r>
              <a:rPr lang="en-US" sz="3200" i="1" dirty="0"/>
              <a:t>patience</a:t>
            </a:r>
            <a:r>
              <a:rPr lang="en-US" sz="3200" dirty="0"/>
              <a:t>, </a:t>
            </a:r>
            <a:r>
              <a:rPr lang="en-US" sz="3200" i="1" dirty="0"/>
              <a:t>endurance</a:t>
            </a:r>
            <a:r>
              <a:rPr lang="en-US" sz="3200" dirty="0"/>
              <a:t> </a:t>
            </a:r>
            <a:endParaRPr lang="en-US" sz="4400" dirty="0">
              <a:solidFill>
                <a:schemeClr val="accent4">
                  <a:lumMod val="60000"/>
                  <a:lumOff val="40000"/>
                </a:schemeClr>
              </a:solidFill>
            </a:endParaRP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17956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39752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584775"/>
          </a:xfrm>
          <a:prstGeom prst="rect">
            <a:avLst/>
          </a:prstGeom>
          <a:noFill/>
        </p:spPr>
        <p:txBody>
          <a:bodyPr wrap="square" rtlCol="0">
            <a:spAutoFit/>
          </a:bodyPr>
          <a:lstStyle/>
          <a:p>
            <a:r>
              <a:rPr lang="en-US" sz="3200" dirty="0"/>
              <a:t>WYSIWYG ~ “What you see is what you get”</a:t>
            </a:r>
            <a:endParaRPr lang="en-US" sz="6600" dirty="0">
              <a:solidFill>
                <a:schemeClr val="accent4">
                  <a:lumMod val="60000"/>
                  <a:lumOff val="40000"/>
                </a:schemeClr>
              </a:solidFill>
            </a:endParaRP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pic>
        <p:nvPicPr>
          <p:cNvPr id="2050" name="Picture 2" descr="Image result for wysiwyg compared to html code">
            <a:extLst>
              <a:ext uri="{FF2B5EF4-FFF2-40B4-BE49-F238E27FC236}">
                <a16:creationId xmlns:a16="http://schemas.microsoft.com/office/drawing/2014/main" id="{58BF7A6B-7FAB-463F-B2A1-0C536C14A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7" y="1276373"/>
            <a:ext cx="8312727" cy="443778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ADAC1BCD-8A07-49F8-99F9-D4B78F105B72}"/>
              </a:ext>
            </a:extLst>
          </p:cNvPr>
          <p:cNvSpPr/>
          <p:nvPr/>
        </p:nvSpPr>
        <p:spPr>
          <a:xfrm>
            <a:off x="3376613" y="1714500"/>
            <a:ext cx="4672012" cy="4010025"/>
          </a:xfrm>
          <a:custGeom>
            <a:avLst/>
            <a:gdLst>
              <a:gd name="connsiteX0" fmla="*/ 400050 w 4672012"/>
              <a:gd name="connsiteY0" fmla="*/ 0 h 4010025"/>
              <a:gd name="connsiteX1" fmla="*/ 4672012 w 4672012"/>
              <a:gd name="connsiteY1" fmla="*/ 390525 h 4010025"/>
              <a:gd name="connsiteX2" fmla="*/ 4310062 w 4672012"/>
              <a:gd name="connsiteY2" fmla="*/ 4000500 h 4010025"/>
              <a:gd name="connsiteX3" fmla="*/ 0 w 4672012"/>
              <a:gd name="connsiteY3" fmla="*/ 4010025 h 4010025"/>
              <a:gd name="connsiteX4" fmla="*/ 400050 w 4672012"/>
              <a:gd name="connsiteY4" fmla="*/ 0 h 401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012" h="4010025">
                <a:moveTo>
                  <a:pt x="400050" y="0"/>
                </a:moveTo>
                <a:lnTo>
                  <a:pt x="4672012" y="390525"/>
                </a:lnTo>
                <a:lnTo>
                  <a:pt x="4310062" y="4000500"/>
                </a:lnTo>
                <a:lnTo>
                  <a:pt x="0" y="4010025"/>
                </a:lnTo>
                <a:lnTo>
                  <a:pt x="400050" y="0"/>
                </a:lnTo>
                <a:close/>
              </a:path>
            </a:pathLst>
          </a:custGeom>
          <a:solidFill>
            <a:srgbClr val="7671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759213BB-ACC4-41D2-99C4-818F58B1347B}"/>
              </a:ext>
            </a:extLst>
          </p:cNvPr>
          <p:cNvSpPr/>
          <p:nvPr/>
        </p:nvSpPr>
        <p:spPr>
          <a:xfrm>
            <a:off x="309563" y="1286864"/>
            <a:ext cx="3995738" cy="4433887"/>
          </a:xfrm>
          <a:custGeom>
            <a:avLst/>
            <a:gdLst>
              <a:gd name="connsiteX0" fmla="*/ 0 w 3995738"/>
              <a:gd name="connsiteY0" fmla="*/ 452437 h 4433887"/>
              <a:gd name="connsiteX1" fmla="*/ 3919538 w 3995738"/>
              <a:gd name="connsiteY1" fmla="*/ 0 h 4433887"/>
              <a:gd name="connsiteX2" fmla="*/ 3995738 w 3995738"/>
              <a:gd name="connsiteY2" fmla="*/ 471487 h 4433887"/>
              <a:gd name="connsiteX3" fmla="*/ 3476625 w 3995738"/>
              <a:gd name="connsiteY3" fmla="*/ 419100 h 4433887"/>
              <a:gd name="connsiteX4" fmla="*/ 3062288 w 3995738"/>
              <a:gd name="connsiteY4" fmla="*/ 4433887 h 4433887"/>
              <a:gd name="connsiteX5" fmla="*/ 485775 w 3995738"/>
              <a:gd name="connsiteY5" fmla="*/ 4429125 h 4433887"/>
              <a:gd name="connsiteX6" fmla="*/ 0 w 3995738"/>
              <a:gd name="connsiteY6" fmla="*/ 452437 h 4433887"/>
              <a:gd name="connsiteX0" fmla="*/ 0 w 3995738"/>
              <a:gd name="connsiteY0" fmla="*/ 452437 h 4433887"/>
              <a:gd name="connsiteX1" fmla="*/ 3919538 w 3995738"/>
              <a:gd name="connsiteY1" fmla="*/ 0 h 4433887"/>
              <a:gd name="connsiteX2" fmla="*/ 3995738 w 3995738"/>
              <a:gd name="connsiteY2" fmla="*/ 471487 h 4433887"/>
              <a:gd name="connsiteX3" fmla="*/ 3476625 w 3995738"/>
              <a:gd name="connsiteY3" fmla="*/ 419100 h 4433887"/>
              <a:gd name="connsiteX4" fmla="*/ 3062288 w 3995738"/>
              <a:gd name="connsiteY4" fmla="*/ 4433887 h 4433887"/>
              <a:gd name="connsiteX5" fmla="*/ 485775 w 3995738"/>
              <a:gd name="connsiteY5" fmla="*/ 4429125 h 4433887"/>
              <a:gd name="connsiteX6" fmla="*/ 0 w 3995738"/>
              <a:gd name="connsiteY6" fmla="*/ 452437 h 443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5738" h="4433887">
                <a:moveTo>
                  <a:pt x="0" y="452437"/>
                </a:moveTo>
                <a:lnTo>
                  <a:pt x="3919538" y="0"/>
                </a:lnTo>
                <a:lnTo>
                  <a:pt x="3995738" y="471487"/>
                </a:lnTo>
                <a:lnTo>
                  <a:pt x="3476625" y="419100"/>
                </a:lnTo>
                <a:lnTo>
                  <a:pt x="3062288" y="4433887"/>
                </a:lnTo>
                <a:lnTo>
                  <a:pt x="485775" y="4429125"/>
                </a:lnTo>
                <a:lnTo>
                  <a:pt x="0" y="452437"/>
                </a:lnTo>
                <a:close/>
              </a:path>
            </a:pathLst>
          </a:custGeom>
          <a:solidFill>
            <a:srgbClr val="7671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469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 grpId="1"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584775"/>
          </a:xfrm>
          <a:prstGeom prst="rect">
            <a:avLst/>
          </a:prstGeom>
          <a:noFill/>
        </p:spPr>
        <p:txBody>
          <a:bodyPr wrap="square" rtlCol="0">
            <a:spAutoFit/>
          </a:bodyPr>
          <a:lstStyle/>
          <a:p>
            <a:r>
              <a:rPr lang="en-US" sz="3200" dirty="0"/>
              <a:t>WYSIWYG ~ “What you see is what you get”</a:t>
            </a:r>
            <a:endParaRPr lang="en-US" sz="6600" dirty="0">
              <a:solidFill>
                <a:schemeClr val="accent4">
                  <a:lumMod val="60000"/>
                  <a:lumOff val="40000"/>
                </a:schemeClr>
              </a:solidFill>
            </a:endParaRP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pic>
        <p:nvPicPr>
          <p:cNvPr id="2050" name="Picture 2" descr="Image result for wysiwyg compared to html code">
            <a:extLst>
              <a:ext uri="{FF2B5EF4-FFF2-40B4-BE49-F238E27FC236}">
                <a16:creationId xmlns:a16="http://schemas.microsoft.com/office/drawing/2014/main" id="{58BF7A6B-7FAB-463F-B2A1-0C536C14A39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a:stretch>
            <a:fillRect/>
          </a:stretch>
        </p:blipFill>
        <p:spPr bwMode="auto">
          <a:xfrm rot="21157621">
            <a:off x="461587" y="1590698"/>
            <a:ext cx="8312727" cy="443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92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15629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2062103"/>
          </a:xfrm>
          <a:prstGeom prst="rect">
            <a:avLst/>
          </a:prstGeom>
          <a:noFill/>
        </p:spPr>
        <p:txBody>
          <a:bodyPr wrap="square" rtlCol="0">
            <a:spAutoFit/>
          </a:bodyPr>
          <a:lstStyle/>
          <a:p>
            <a:r>
              <a:rPr lang="en-US" sz="3200" dirty="0"/>
              <a:t>Heb. 4:13 ~ </a:t>
            </a:r>
            <a:r>
              <a:rPr lang="en-US" sz="3200" dirty="0">
                <a:solidFill>
                  <a:schemeClr val="accent4">
                    <a:lumMod val="60000"/>
                    <a:lumOff val="40000"/>
                  </a:schemeClr>
                </a:solidFill>
              </a:rPr>
              <a:t>And there is no creature hidden from His sight, but all things are naked and open to the eyes of Him to whom we </a:t>
            </a:r>
            <a:r>
              <a:rPr lang="en-US" sz="3200" i="1" dirty="0">
                <a:solidFill>
                  <a:schemeClr val="accent4">
                    <a:lumMod val="60000"/>
                    <a:lumOff val="40000"/>
                  </a:schemeClr>
                </a:solidFill>
              </a:rPr>
              <a:t>must give</a:t>
            </a:r>
            <a:r>
              <a:rPr lang="en-US" sz="3200" dirty="0">
                <a:solidFill>
                  <a:schemeClr val="accent4">
                    <a:lumMod val="60000"/>
                    <a:lumOff val="40000"/>
                  </a:schemeClr>
                </a:solidFill>
              </a:rPr>
              <a:t> account. </a:t>
            </a:r>
            <a:endParaRPr lang="en-US" altLang="en-US" sz="4800" dirty="0">
              <a:solidFill>
                <a:schemeClr val="accent4">
                  <a:lumMod val="60000"/>
                  <a:lumOff val="40000"/>
                </a:schemeClr>
              </a:solidFill>
              <a:latin typeface="+mj-lt"/>
            </a:endParaRPr>
          </a:p>
        </p:txBody>
      </p:sp>
      <p:sp>
        <p:nvSpPr>
          <p:cNvPr id="16" name="TextBox 15">
            <a:extLst>
              <a:ext uri="{FF2B5EF4-FFF2-40B4-BE49-F238E27FC236}">
                <a16:creationId xmlns:a16="http://schemas.microsoft.com/office/drawing/2014/main" id="{73E71A20-9509-4892-940B-343CF2E8128B}"/>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3841536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1077218"/>
          </a:xfrm>
          <a:prstGeom prst="rect">
            <a:avLst/>
          </a:prstGeom>
          <a:noFill/>
        </p:spPr>
        <p:txBody>
          <a:bodyPr wrap="square" rtlCol="0">
            <a:spAutoFit/>
          </a:bodyPr>
          <a:lstStyle/>
          <a:p>
            <a:r>
              <a:rPr lang="en-US" sz="3200" dirty="0"/>
              <a:t>1 Cor. 11:1 ~ </a:t>
            </a:r>
            <a:r>
              <a:rPr lang="en-US" sz="3200" dirty="0">
                <a:solidFill>
                  <a:schemeClr val="accent4">
                    <a:lumMod val="60000"/>
                    <a:lumOff val="40000"/>
                  </a:schemeClr>
                </a:solidFill>
              </a:rPr>
              <a:t>Imitate me just as I also </a:t>
            </a:r>
            <a:r>
              <a:rPr lang="en-US" sz="3200" i="1" dirty="0">
                <a:solidFill>
                  <a:schemeClr val="accent4">
                    <a:lumMod val="60000"/>
                    <a:lumOff val="40000"/>
                  </a:schemeClr>
                </a:solidFill>
              </a:rPr>
              <a:t>imitate</a:t>
            </a:r>
            <a:r>
              <a:rPr lang="en-US" sz="3200" dirty="0">
                <a:solidFill>
                  <a:schemeClr val="accent4">
                    <a:lumMod val="60000"/>
                    <a:lumOff val="40000"/>
                  </a:schemeClr>
                </a:solidFill>
              </a:rPr>
              <a:t> Christ.</a:t>
            </a: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28255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4558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3" name="TextBox 2">
            <a:extLst>
              <a:ext uri="{FF2B5EF4-FFF2-40B4-BE49-F238E27FC236}">
                <a16:creationId xmlns:a16="http://schemas.microsoft.com/office/drawing/2014/main" id="{8BFB1DF7-BCEE-4144-A18E-8D90774111DF}"/>
              </a:ext>
            </a:extLst>
          </p:cNvPr>
          <p:cNvSpPr txBox="1"/>
          <p:nvPr/>
        </p:nvSpPr>
        <p:spPr>
          <a:xfrm rot="21119832">
            <a:off x="5136560" y="4509669"/>
            <a:ext cx="1819831" cy="584775"/>
          </a:xfrm>
          <a:prstGeom prst="rect">
            <a:avLst/>
          </a:prstGeom>
          <a:solidFill>
            <a:srgbClr val="5DB359"/>
          </a:solidFill>
          <a:effectLst/>
        </p:spPr>
        <p:txBody>
          <a:bodyPr wrap="square" rtlCol="0">
            <a:spAutoFit/>
          </a:bodyPr>
          <a:lstStyle/>
          <a:p>
            <a:r>
              <a:rPr lang="en-US" sz="800" b="1" dirty="0">
                <a:solidFill>
                  <a:schemeClr val="bg2">
                    <a:lumMod val="10000"/>
                  </a:schemeClr>
                </a:solidFill>
                <a:cs typeface="Times New Roman" panose="02020603050405020304" pitchFamily="18" charset="0"/>
              </a:rPr>
              <a:t>The righteous cry out, and the LORD hears them; he delivers them from all their troubles..</a:t>
            </a:r>
          </a:p>
          <a:p>
            <a:pPr algn="r"/>
            <a:r>
              <a:rPr lang="en-US" sz="800" b="1" dirty="0">
                <a:solidFill>
                  <a:schemeClr val="bg2">
                    <a:lumMod val="10000"/>
                  </a:schemeClr>
                </a:solidFill>
                <a:cs typeface="Times New Roman" panose="02020603050405020304" pitchFamily="18" charset="0"/>
              </a:rPr>
              <a:t>– Psalms 34:17</a:t>
            </a:r>
          </a:p>
        </p:txBody>
      </p:sp>
      <p:sp>
        <p:nvSpPr>
          <p:cNvPr id="4" name="TextBox 3">
            <a:extLst>
              <a:ext uri="{FF2B5EF4-FFF2-40B4-BE49-F238E27FC236}">
                <a16:creationId xmlns:a16="http://schemas.microsoft.com/office/drawing/2014/main" id="{35BD4581-9205-4D7F-9A8E-26F33504ED1C}"/>
              </a:ext>
            </a:extLst>
          </p:cNvPr>
          <p:cNvSpPr txBox="1"/>
          <p:nvPr/>
        </p:nvSpPr>
        <p:spPr>
          <a:xfrm rot="276436">
            <a:off x="1364864" y="4903528"/>
            <a:ext cx="1829373" cy="461665"/>
          </a:xfrm>
          <a:prstGeom prst="rect">
            <a:avLst/>
          </a:prstGeom>
          <a:solidFill>
            <a:srgbClr val="FFFF00"/>
          </a:solidFill>
          <a:effectLst/>
        </p:spPr>
        <p:txBody>
          <a:bodyPr wrap="square" rtlCol="0">
            <a:spAutoFit/>
          </a:bodyPr>
          <a:lstStyle/>
          <a:p>
            <a:r>
              <a:rPr lang="en-US" sz="800" b="1" dirty="0">
                <a:solidFill>
                  <a:schemeClr val="bg2">
                    <a:lumMod val="10000"/>
                  </a:schemeClr>
                </a:solidFill>
                <a:cs typeface="Times New Roman" panose="02020603050405020304" pitchFamily="18" charset="0"/>
              </a:rPr>
              <a:t>“Wait on the Lord: be of good courage, and he shall strengthen thine heart;”</a:t>
            </a:r>
          </a:p>
          <a:p>
            <a:pPr algn="r"/>
            <a:r>
              <a:rPr lang="en-US" sz="800" b="1" dirty="0">
                <a:solidFill>
                  <a:schemeClr val="bg2">
                    <a:lumMod val="10000"/>
                  </a:schemeClr>
                </a:solidFill>
                <a:cs typeface="Times New Roman" panose="02020603050405020304" pitchFamily="18" charset="0"/>
              </a:rPr>
              <a:t>– Psalm 27:14b</a:t>
            </a:r>
          </a:p>
        </p:txBody>
      </p:sp>
      <p:sp>
        <p:nvSpPr>
          <p:cNvPr id="5" name="TextBox 4">
            <a:extLst>
              <a:ext uri="{FF2B5EF4-FFF2-40B4-BE49-F238E27FC236}">
                <a16:creationId xmlns:a16="http://schemas.microsoft.com/office/drawing/2014/main" id="{4FA86BFB-00C0-4AE6-B768-F5C757112F40}"/>
              </a:ext>
            </a:extLst>
          </p:cNvPr>
          <p:cNvSpPr txBox="1"/>
          <p:nvPr/>
        </p:nvSpPr>
        <p:spPr>
          <a:xfrm rot="20483961">
            <a:off x="4692783" y="4977098"/>
            <a:ext cx="1829373" cy="558615"/>
          </a:xfrm>
          <a:prstGeom prst="rect">
            <a:avLst/>
          </a:prstGeom>
          <a:solidFill>
            <a:srgbClr val="FFFF00"/>
          </a:solidFill>
          <a:effectLst/>
        </p:spPr>
        <p:txBody>
          <a:bodyPr wrap="square" rtlCol="0">
            <a:spAutoFit/>
          </a:bodyPr>
          <a:lstStyle/>
          <a:p>
            <a:pPr algn="l"/>
            <a:r>
              <a:rPr lang="en-US" sz="800" b="1" dirty="0">
                <a:solidFill>
                  <a:schemeClr val="bg2">
                    <a:lumMod val="10000"/>
                  </a:schemeClr>
                </a:solidFill>
                <a:cs typeface="Times New Roman" panose="02020603050405020304" pitchFamily="18" charset="0"/>
              </a:rPr>
              <a:t>“There is a friend that </a:t>
            </a:r>
            <a:r>
              <a:rPr lang="en-US" sz="800" b="1" dirty="0" err="1">
                <a:solidFill>
                  <a:schemeClr val="bg2">
                    <a:lumMod val="10000"/>
                  </a:schemeClr>
                </a:solidFill>
                <a:cs typeface="Times New Roman" panose="02020603050405020304" pitchFamily="18" charset="0"/>
              </a:rPr>
              <a:t>sticketh</a:t>
            </a:r>
            <a:r>
              <a:rPr lang="en-US" sz="800" b="1" dirty="0">
                <a:solidFill>
                  <a:schemeClr val="bg2">
                    <a:lumMod val="10000"/>
                  </a:schemeClr>
                </a:solidFill>
                <a:cs typeface="Times New Roman" panose="02020603050405020304" pitchFamily="18" charset="0"/>
              </a:rPr>
              <a:t> closer than a brother.” </a:t>
            </a:r>
          </a:p>
          <a:p>
            <a:pPr algn="r"/>
            <a:r>
              <a:rPr lang="en-US" sz="800" b="1" dirty="0">
                <a:solidFill>
                  <a:schemeClr val="bg2">
                    <a:lumMod val="10000"/>
                  </a:schemeClr>
                </a:solidFill>
                <a:cs typeface="Times New Roman" panose="02020603050405020304" pitchFamily="18" charset="0"/>
              </a:rPr>
              <a:t>– Proverbs 18:24</a:t>
            </a:r>
          </a:p>
        </p:txBody>
      </p:sp>
      <p:sp>
        <p:nvSpPr>
          <p:cNvPr id="6" name="TextBox 5">
            <a:extLst>
              <a:ext uri="{FF2B5EF4-FFF2-40B4-BE49-F238E27FC236}">
                <a16:creationId xmlns:a16="http://schemas.microsoft.com/office/drawing/2014/main" id="{5205A24A-B7EB-4BC1-8EA2-523542009B29}"/>
              </a:ext>
            </a:extLst>
          </p:cNvPr>
          <p:cNvSpPr txBox="1"/>
          <p:nvPr/>
        </p:nvSpPr>
        <p:spPr>
          <a:xfrm rot="601413">
            <a:off x="3323198" y="4703772"/>
            <a:ext cx="1880135" cy="584775"/>
          </a:xfrm>
          <a:prstGeom prst="rect">
            <a:avLst/>
          </a:prstGeom>
          <a:solidFill>
            <a:srgbClr val="5DB359"/>
          </a:solidFill>
          <a:effectLst/>
        </p:spPr>
        <p:txBody>
          <a:bodyPr wrap="square" rtlCol="0">
            <a:spAutoFit/>
          </a:bodyPr>
          <a:lstStyle/>
          <a:p>
            <a:r>
              <a:rPr lang="en-US" sz="800" b="1" dirty="0">
                <a:solidFill>
                  <a:schemeClr val="bg2">
                    <a:lumMod val="10000"/>
                  </a:schemeClr>
                </a:solidFill>
                <a:cs typeface="Times New Roman" panose="02020603050405020304" pitchFamily="18" charset="0"/>
              </a:rPr>
              <a:t>“But my God shall supply all your need according to his riches in glory by Christ Jesus.”</a:t>
            </a:r>
          </a:p>
          <a:p>
            <a:r>
              <a:rPr lang="en-US" sz="800" b="1" dirty="0">
                <a:solidFill>
                  <a:schemeClr val="bg2">
                    <a:lumMod val="10000"/>
                  </a:schemeClr>
                </a:solidFill>
                <a:cs typeface="Times New Roman" panose="02020603050405020304" pitchFamily="18" charset="0"/>
              </a:rPr>
              <a:t>– Exodus 14:14</a:t>
            </a:r>
          </a:p>
        </p:txBody>
      </p:sp>
      <p:sp>
        <p:nvSpPr>
          <p:cNvPr id="7" name="TextBox 6">
            <a:extLst>
              <a:ext uri="{FF2B5EF4-FFF2-40B4-BE49-F238E27FC236}">
                <a16:creationId xmlns:a16="http://schemas.microsoft.com/office/drawing/2014/main" id="{055594AB-2690-4B3A-B457-7A93E8E9F207}"/>
              </a:ext>
            </a:extLst>
          </p:cNvPr>
          <p:cNvSpPr txBox="1"/>
          <p:nvPr/>
        </p:nvSpPr>
        <p:spPr>
          <a:xfrm rot="20171538">
            <a:off x="2199617" y="5332843"/>
            <a:ext cx="1829373" cy="584775"/>
          </a:xfrm>
          <a:prstGeom prst="rect">
            <a:avLst/>
          </a:prstGeom>
          <a:solidFill>
            <a:schemeClr val="accent1">
              <a:lumMod val="60000"/>
              <a:lumOff val="40000"/>
            </a:schemeClr>
          </a:solidFill>
          <a:effectLst/>
        </p:spPr>
        <p:txBody>
          <a:bodyPr wrap="square" rtlCol="0">
            <a:spAutoFit/>
          </a:bodyPr>
          <a:lstStyle/>
          <a:p>
            <a:r>
              <a:rPr lang="en-US" sz="800" b="1" dirty="0">
                <a:solidFill>
                  <a:schemeClr val="bg2">
                    <a:lumMod val="10000"/>
                  </a:schemeClr>
                </a:solidFill>
                <a:cs typeface="Times New Roman" panose="02020603050405020304" pitchFamily="18" charset="0"/>
              </a:rPr>
              <a:t>He giveth power to the faint; and to them that have no might he </a:t>
            </a:r>
            <a:r>
              <a:rPr lang="en-US" sz="800" b="1" dirty="0" err="1">
                <a:solidFill>
                  <a:schemeClr val="bg2">
                    <a:lumMod val="10000"/>
                  </a:schemeClr>
                </a:solidFill>
                <a:cs typeface="Times New Roman" panose="02020603050405020304" pitchFamily="18" charset="0"/>
              </a:rPr>
              <a:t>increaseth</a:t>
            </a:r>
            <a:r>
              <a:rPr lang="en-US" sz="800" b="1" dirty="0">
                <a:solidFill>
                  <a:schemeClr val="bg2">
                    <a:lumMod val="10000"/>
                  </a:schemeClr>
                </a:solidFill>
                <a:cs typeface="Times New Roman" panose="02020603050405020304" pitchFamily="18" charset="0"/>
              </a:rPr>
              <a:t> strength.</a:t>
            </a:r>
          </a:p>
          <a:p>
            <a:pPr algn="r"/>
            <a:r>
              <a:rPr lang="en-US" sz="800" b="1" dirty="0">
                <a:solidFill>
                  <a:schemeClr val="bg2">
                    <a:lumMod val="10000"/>
                  </a:schemeClr>
                </a:solidFill>
                <a:cs typeface="Times New Roman" panose="02020603050405020304" pitchFamily="18" charset="0"/>
              </a:rPr>
              <a:t>– Exodus 14:14</a:t>
            </a:r>
          </a:p>
        </p:txBody>
      </p:sp>
      <p:sp>
        <p:nvSpPr>
          <p:cNvPr id="8" name="TextBox 7">
            <a:extLst>
              <a:ext uri="{FF2B5EF4-FFF2-40B4-BE49-F238E27FC236}">
                <a16:creationId xmlns:a16="http://schemas.microsoft.com/office/drawing/2014/main" id="{ADF74860-D4B8-4D6B-A5D0-8126C95DBD3B}"/>
              </a:ext>
            </a:extLst>
          </p:cNvPr>
          <p:cNvSpPr txBox="1"/>
          <p:nvPr/>
        </p:nvSpPr>
        <p:spPr>
          <a:xfrm rot="1332345">
            <a:off x="1438623" y="5181862"/>
            <a:ext cx="1829373" cy="584775"/>
          </a:xfrm>
          <a:prstGeom prst="rect">
            <a:avLst/>
          </a:prstGeom>
          <a:solidFill>
            <a:srgbClr val="FF33CC"/>
          </a:solidFill>
          <a:effectLst/>
        </p:spPr>
        <p:txBody>
          <a:bodyPr wrap="square" rtlCol="0">
            <a:spAutoFit/>
          </a:bodyPr>
          <a:lstStyle/>
          <a:p>
            <a:r>
              <a:rPr lang="en-US" sz="800" b="1" dirty="0">
                <a:solidFill>
                  <a:schemeClr val="bg2">
                    <a:lumMod val="10000"/>
                  </a:schemeClr>
                </a:solidFill>
              </a:rPr>
              <a:t>“And we know that in all things God works for the good of those who love him,”</a:t>
            </a:r>
          </a:p>
          <a:p>
            <a:pPr algn="r"/>
            <a:r>
              <a:rPr lang="en-US" sz="800" b="1" dirty="0">
                <a:solidFill>
                  <a:schemeClr val="bg2">
                    <a:lumMod val="10000"/>
                  </a:schemeClr>
                </a:solidFill>
                <a:cs typeface="Times New Roman" panose="02020603050405020304" pitchFamily="18" charset="0"/>
              </a:rPr>
              <a:t>– Romans 8:28a</a:t>
            </a:r>
          </a:p>
        </p:txBody>
      </p:sp>
      <p:sp>
        <p:nvSpPr>
          <p:cNvPr id="10" name="TextBox 9">
            <a:extLst>
              <a:ext uri="{FF2B5EF4-FFF2-40B4-BE49-F238E27FC236}">
                <a16:creationId xmlns:a16="http://schemas.microsoft.com/office/drawing/2014/main" id="{F404E434-CAC7-4910-9447-0E2DCCEC4473}"/>
              </a:ext>
            </a:extLst>
          </p:cNvPr>
          <p:cNvSpPr txBox="1"/>
          <p:nvPr/>
        </p:nvSpPr>
        <p:spPr>
          <a:xfrm rot="21062192">
            <a:off x="4103458" y="4209500"/>
            <a:ext cx="1880135" cy="584775"/>
          </a:xfrm>
          <a:prstGeom prst="rect">
            <a:avLst/>
          </a:prstGeom>
          <a:solidFill>
            <a:schemeClr val="accent1">
              <a:lumMod val="60000"/>
              <a:lumOff val="40000"/>
            </a:schemeClr>
          </a:solidFill>
          <a:effectLst/>
        </p:spPr>
        <p:txBody>
          <a:bodyPr wrap="square" rtlCol="0">
            <a:spAutoFit/>
          </a:bodyPr>
          <a:lstStyle/>
          <a:p>
            <a:r>
              <a:rPr lang="en-US" sz="800" b="1" dirty="0">
                <a:solidFill>
                  <a:schemeClr val="bg2">
                    <a:lumMod val="10000"/>
                  </a:schemeClr>
                </a:solidFill>
                <a:cs typeface="Times New Roman" panose="02020603050405020304" pitchFamily="18" charset="0"/>
              </a:rPr>
              <a:t>“For thou, Lord, art good, and ready to forgive; and plenteous in mercy unto all them that call upon thee.”</a:t>
            </a:r>
          </a:p>
          <a:p>
            <a:pPr algn="r"/>
            <a:r>
              <a:rPr lang="en-US" sz="800" b="1" dirty="0">
                <a:solidFill>
                  <a:schemeClr val="bg2">
                    <a:lumMod val="10000"/>
                  </a:schemeClr>
                </a:solidFill>
                <a:cs typeface="Times New Roman" panose="02020603050405020304" pitchFamily="18" charset="0"/>
              </a:rPr>
              <a:t>– Exodus 14:14</a:t>
            </a:r>
          </a:p>
        </p:txBody>
      </p:sp>
      <p:pic>
        <p:nvPicPr>
          <p:cNvPr id="12" name="Picture 11" descr="A picture containing table, indoor&#10;&#10;Description automatically generated">
            <a:extLst>
              <a:ext uri="{FF2B5EF4-FFF2-40B4-BE49-F238E27FC236}">
                <a16:creationId xmlns:a16="http://schemas.microsoft.com/office/drawing/2014/main" id="{73354E0E-1669-4573-AB75-BD97E9F447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24" b="95739" l="3712" r="91485">
                        <a14:foregroundMark x1="14410" y1="21303" x2="16157" y2="29574"/>
                        <a14:foregroundMark x1="13974" y1="22055" x2="14410" y2="23810"/>
                        <a14:foregroundMark x1="13755" y1="22055" x2="13974" y2="22306"/>
                        <a14:backgroundMark x1="3493" y1="79950" x2="3493" y2="79950"/>
                        <a14:backgroundMark x1="3493" y1="79699" x2="3493" y2="79950"/>
                        <a14:backgroundMark x1="3493" y1="79198" x2="3930" y2="80201"/>
                        <a14:backgroundMark x1="65939" y1="70426" x2="65939" y2="70426"/>
                        <a14:backgroundMark x1="27511" y1="72682" x2="41703" y2="83459"/>
                        <a14:backgroundMark x1="63319" y1="65915" x2="82751" y2="68170"/>
                        <a14:backgroundMark x1="57860" y1="67669" x2="79694" y2="63409"/>
                        <a14:backgroundMark x1="79694" y1="63409" x2="79694" y2="63409"/>
                        <a14:backgroundMark x1="55459" y1="67419" x2="64629" y2="67168"/>
                        <a14:backgroundMark x1="58734" y1="68922" x2="67249" y2="69173"/>
                        <a14:backgroundMark x1="61135" y1="72932" x2="83624" y2="84962"/>
                        <a14:backgroundMark x1="24891" y1="72431" x2="48253" y2="81704"/>
                        <a14:backgroundMark x1="48253" y1="81704" x2="25983" y2="83960"/>
                        <a14:backgroundMark x1="25983" y1="83960" x2="15502" y2="77945"/>
                        <a14:backgroundMark x1="15502" y1="77945" x2="26856" y2="81454"/>
                        <a14:backgroundMark x1="26856" y1="81454" x2="50218" y2="79699"/>
                        <a14:backgroundMark x1="50218" y1="79699" x2="75983" y2="89724"/>
                        <a14:backgroundMark x1="56114" y1="86216" x2="79258" y2="92982"/>
                        <a14:backgroundMark x1="79258" y1="92982" x2="74454" y2="89223"/>
                        <a14:backgroundMark x1="80349" y1="65915" x2="83188" y2="70426"/>
                        <a14:backgroundMark x1="89520" y1="70175" x2="86463" y2="70677"/>
                        <a14:backgroundMark x1="85808" y1="67419" x2="90393" y2="70426"/>
                        <a14:backgroundMark x1="82969" y1="91729" x2="78603" y2="90977"/>
                        <a14:backgroundMark x1="53493" y1="77444" x2="45852" y2="80702"/>
                        <a14:backgroundMark x1="9607" y1="78195" x2="32533" y2="87719"/>
                        <a14:backgroundMark x1="9170" y1="74687" x2="9389" y2="8070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5345" t="10904" r="29749" b="29356"/>
          <a:stretch/>
        </p:blipFill>
        <p:spPr>
          <a:xfrm>
            <a:off x="1376794" y="2696440"/>
            <a:ext cx="2831523" cy="2270415"/>
          </a:xfrm>
          <a:prstGeom prst="rect">
            <a:avLst/>
          </a:prstGeom>
          <a:effectLst>
            <a:softEdge rad="12700"/>
          </a:effectLst>
        </p:spPr>
      </p:pic>
      <p:sp>
        <p:nvSpPr>
          <p:cNvPr id="11" name="TextBox 10">
            <a:extLst>
              <a:ext uri="{FF2B5EF4-FFF2-40B4-BE49-F238E27FC236}">
                <a16:creationId xmlns:a16="http://schemas.microsoft.com/office/drawing/2014/main" id="{466DE466-D6F0-475B-8B96-026D597A54D4}"/>
              </a:ext>
            </a:extLst>
          </p:cNvPr>
          <p:cNvSpPr txBox="1"/>
          <p:nvPr/>
        </p:nvSpPr>
        <p:spPr>
          <a:xfrm>
            <a:off x="442609" y="1357009"/>
            <a:ext cx="7672691" cy="1569660"/>
          </a:xfrm>
          <a:prstGeom prst="rect">
            <a:avLst/>
          </a:prstGeom>
          <a:noFill/>
          <a:effectLst/>
        </p:spPr>
        <p:txBody>
          <a:bodyPr wrap="square" rtlCol="0">
            <a:spAutoFit/>
          </a:bodyPr>
          <a:lstStyle/>
          <a:p>
            <a:r>
              <a:rPr lang="en-US" sz="3200" b="1" dirty="0">
                <a:solidFill>
                  <a:schemeClr val="accent4">
                    <a:lumMod val="60000"/>
                    <a:lumOff val="40000"/>
                  </a:schemeClr>
                </a:solidFill>
                <a:cs typeface="Arial" panose="020B0604020202020204" pitchFamily="34" charset="0"/>
              </a:rPr>
              <a:t>“Yes, and all who desire to live godly in Christ Jesus will suffer persecution.” </a:t>
            </a:r>
            <a:r>
              <a:rPr lang="en-US" sz="3200" b="1" dirty="0">
                <a:cs typeface="Arial" panose="020B0604020202020204" pitchFamily="34" charset="0"/>
              </a:rPr>
              <a:t>– 2 Timothy 3:13</a:t>
            </a:r>
          </a:p>
        </p:txBody>
      </p:sp>
    </p:spTree>
    <p:extLst>
      <p:ext uri="{BB962C8B-B14F-4D97-AF65-F5344CB8AC3E}">
        <p14:creationId xmlns:p14="http://schemas.microsoft.com/office/powerpoint/2010/main" val="38052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6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1"/>
                                        </p:tgtEl>
                                        <p:attrNameLst>
                                          <p:attrName>fillcolor</p:attrName>
                                        </p:attrNameLst>
                                      </p:cBhvr>
                                      <p:to>
                                        <a:srgbClr val="FC56C9"/>
                                      </p:to>
                                    </p:animClr>
                                    <p:set>
                                      <p:cBhvr>
                                        <p:cTn id="38" dur="2000" fill="hold"/>
                                        <p:tgtEl>
                                          <p:spTgt spid="11"/>
                                        </p:tgtEl>
                                        <p:attrNameLst>
                                          <p:attrName>fill.type</p:attrName>
                                        </p:attrNameLst>
                                      </p:cBhvr>
                                      <p:to>
                                        <p:strVal val="solid"/>
                                      </p:to>
                                    </p:set>
                                    <p:set>
                                      <p:cBhvr>
                                        <p:cTn id="39" dur="2000" fill="hold"/>
                                        <p:tgtEl>
                                          <p:spTgt spid="11"/>
                                        </p:tgtEl>
                                        <p:attrNameLst>
                                          <p:attrName>fill.on</p:attrName>
                                        </p:attrNameLst>
                                      </p:cBhvr>
                                      <p:to>
                                        <p:strVal val="true"/>
                                      </p:to>
                                    </p:set>
                                  </p:childTnLst>
                                </p:cTn>
                              </p:par>
                              <p:par>
                                <p:cTn id="40" presetID="3" presetClass="emph" presetSubtype="2" fill="hold" grpId="1" nodeType="withEffect">
                                  <p:stCondLst>
                                    <p:cond delay="0"/>
                                  </p:stCondLst>
                                  <p:childTnLst>
                                    <p:animClr clrSpc="rgb" dir="cw">
                                      <p:cBhvr override="childStyle">
                                        <p:cTn id="41" dur="2000" fill="hold"/>
                                        <p:tgtEl>
                                          <p:spTgt spid="11"/>
                                        </p:tgtEl>
                                        <p:attrNameLst>
                                          <p:attrName>style.color</p:attrName>
                                        </p:attrNameLst>
                                      </p:cBhvr>
                                      <p:to>
                                        <a:srgbClr val="000000"/>
                                      </p:to>
                                    </p:animClr>
                                  </p:childTnLst>
                                </p:cTn>
                              </p:par>
                              <p:par>
                                <p:cTn id="42" presetID="6" presetClass="emph" presetSubtype="0" fill="hold" grpId="2" nodeType="withEffect">
                                  <p:stCondLst>
                                    <p:cond delay="0"/>
                                  </p:stCondLst>
                                  <p:childTnLst>
                                    <p:animScale>
                                      <p:cBhvr>
                                        <p:cTn id="43" dur="2000" fill="hold"/>
                                        <p:tgtEl>
                                          <p:spTgt spid="11"/>
                                        </p:tgtEl>
                                      </p:cBhvr>
                                      <p:by x="25000" y="25000"/>
                                    </p:animScale>
                                  </p:childTnLst>
                                </p:cTn>
                              </p:par>
                              <p:par>
                                <p:cTn id="44" presetID="8" presetClass="emph" presetSubtype="0" fill="hold" grpId="3" nodeType="withEffect">
                                  <p:stCondLst>
                                    <p:cond delay="0"/>
                                  </p:stCondLst>
                                  <p:childTnLst>
                                    <p:animRot by="-600000">
                                      <p:cBhvr>
                                        <p:cTn id="45" dur="2000" fill="hold"/>
                                        <p:tgtEl>
                                          <p:spTgt spid="11"/>
                                        </p:tgtEl>
                                        <p:attrNameLst>
                                          <p:attrName>r</p:attrName>
                                        </p:attrNameLst>
                                      </p:cBhvr>
                                    </p:animRot>
                                  </p:childTnLst>
                                </p:cTn>
                              </p:par>
                              <p:par>
                                <p:cTn id="46" presetID="42" presetClass="path" presetSubtype="0" fill="hold" grpId="4" nodeType="withEffect">
                                  <p:stCondLst>
                                    <p:cond delay="0"/>
                                  </p:stCondLst>
                                  <p:childTnLst>
                                    <p:animMotion origin="layout" path="M -1.94444E-6 1.48148E-6 L -0.07378 0.41389 " pathEditMode="relative" rAng="0" ptsTypes="AA">
                                      <p:cBhvr>
                                        <p:cTn id="47" dur="2000" fill="hold"/>
                                        <p:tgtEl>
                                          <p:spTgt spid="11"/>
                                        </p:tgtEl>
                                        <p:attrNameLst>
                                          <p:attrName>ppt_x</p:attrName>
                                          <p:attrName>ppt_y</p:attrName>
                                        </p:attrNameLst>
                                      </p:cBhvr>
                                      <p:rCtr x="-3698" y="20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p:bldP spid="11" grpId="1"/>
      <p:bldP spid="11" grpId="2"/>
      <p:bldP spid="11" grpId="3"/>
      <p:bldP spid="11" grpId="4"/>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67575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4401205"/>
          </a:xfrm>
          <a:prstGeom prst="rect">
            <a:avLst/>
          </a:prstGeom>
          <a:noFill/>
        </p:spPr>
        <p:txBody>
          <a:bodyPr wrap="square" rtlCol="0">
            <a:spAutoFit/>
          </a:bodyPr>
          <a:lstStyle/>
          <a:p>
            <a:r>
              <a:rPr lang="en-US" sz="2800" dirty="0">
                <a:solidFill>
                  <a:schemeClr val="accent4">
                    <a:lumMod val="60000"/>
                    <a:lumOff val="40000"/>
                  </a:schemeClr>
                </a:solidFill>
              </a:rPr>
              <a:t>Ignatius (AD 35-110, bishop of Antioch) ~ </a:t>
            </a:r>
            <a:r>
              <a:rPr lang="en-US" sz="2800" dirty="0"/>
              <a:t>“O that I were already with the beasts, which are ready to devour me!  Now only I begin to be a disciple of Christ.  I regard neither things visible nor invisible, at which the world is amazed.  It is sufficient for me if I but become a partaker of Christ.  Let the devil and evil men afflict me with all manner of pain and torment, with fire, with cross, with fighting against wild beasts, with scattering of the members of my body; all this I esteem very little, if I but enjoy Christ.”</a:t>
            </a: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293997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1815882"/>
          </a:xfrm>
          <a:prstGeom prst="rect">
            <a:avLst/>
          </a:prstGeom>
          <a:noFill/>
        </p:spPr>
        <p:txBody>
          <a:bodyPr wrap="square" rtlCol="0">
            <a:spAutoFit/>
          </a:bodyPr>
          <a:lstStyle/>
          <a:p>
            <a:r>
              <a:rPr lang="en-US" sz="2800" dirty="0">
                <a:solidFill>
                  <a:schemeClr val="accent4">
                    <a:lumMod val="60000"/>
                    <a:lumOff val="40000"/>
                  </a:schemeClr>
                </a:solidFill>
              </a:rPr>
              <a:t>Ignatius (AD 35-110, bishop of Antioch) ~ </a:t>
            </a:r>
            <a:r>
              <a:rPr lang="en-US" sz="2800" dirty="0"/>
              <a:t>“I am the grain of God.  I am ground by the teeth of the beast, that I may be found a pure bread of Christ, who is to me the bread of life.”</a:t>
            </a: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418820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523220"/>
          </a:xfrm>
          <a:prstGeom prst="rect">
            <a:avLst/>
          </a:prstGeom>
          <a:noFill/>
        </p:spPr>
        <p:txBody>
          <a:bodyPr wrap="square" rtlCol="0">
            <a:spAutoFit/>
          </a:bodyPr>
          <a:lstStyle/>
          <a:p>
            <a:r>
              <a:rPr lang="en-US" sz="2800" dirty="0" err="1">
                <a:solidFill>
                  <a:schemeClr val="accent4">
                    <a:lumMod val="60000"/>
                    <a:lumOff val="40000"/>
                  </a:schemeClr>
                </a:solidFill>
              </a:rPr>
              <a:t>Kuwa</a:t>
            </a:r>
            <a:r>
              <a:rPr lang="en-US" sz="2800" dirty="0">
                <a:solidFill>
                  <a:schemeClr val="accent4">
                    <a:lumMod val="60000"/>
                    <a:lumOff val="40000"/>
                  </a:schemeClr>
                </a:solidFill>
              </a:rPr>
              <a:t> Bashir (Sudanese youth leader) ~ </a:t>
            </a:r>
            <a:endParaRPr lang="en-US" sz="2800" dirty="0"/>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4" name="TextBox 3">
            <a:extLst>
              <a:ext uri="{FF2B5EF4-FFF2-40B4-BE49-F238E27FC236}">
                <a16:creationId xmlns:a16="http://schemas.microsoft.com/office/drawing/2014/main" id="{0C7D6EC2-CACC-4941-BB7C-6C24337A2EFC}"/>
              </a:ext>
            </a:extLst>
          </p:cNvPr>
          <p:cNvSpPr txBox="1"/>
          <p:nvPr/>
        </p:nvSpPr>
        <p:spPr>
          <a:xfrm>
            <a:off x="457192" y="1079668"/>
            <a:ext cx="8229600" cy="1815882"/>
          </a:xfrm>
          <a:prstGeom prst="rect">
            <a:avLst/>
          </a:prstGeom>
          <a:noFill/>
        </p:spPr>
        <p:txBody>
          <a:bodyPr wrap="square" rtlCol="0">
            <a:spAutoFit/>
          </a:bodyPr>
          <a:lstStyle/>
          <a:p>
            <a:r>
              <a:rPr lang="en-US" sz="2800" dirty="0">
                <a:solidFill>
                  <a:schemeClr val="accent4">
                    <a:lumMod val="60000"/>
                    <a:lumOff val="40000"/>
                  </a:schemeClr>
                </a:solidFill>
              </a:rPr>
              <a:t>                                                                       </a:t>
            </a:r>
            <a:r>
              <a:rPr lang="en-US" sz="2800" dirty="0"/>
              <a:t>“If I die or am shot dead, I will be very happy because I will leave an example for other Christians to follow in my steps.  I will die without fear like Jesus on the cross.”</a:t>
            </a:r>
          </a:p>
        </p:txBody>
      </p:sp>
    </p:spTree>
    <p:extLst>
      <p:ext uri="{BB962C8B-B14F-4D97-AF65-F5344CB8AC3E}">
        <p14:creationId xmlns:p14="http://schemas.microsoft.com/office/powerpoint/2010/main" val="257540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299415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pic>
        <p:nvPicPr>
          <p:cNvPr id="2" name="Who Are Those Guys - Butch Cassidy and the Sundance Kid">
            <a:hlinkClick r:id="" action="ppaction://media"/>
            <a:extLst>
              <a:ext uri="{FF2B5EF4-FFF2-40B4-BE49-F238E27FC236}">
                <a16:creationId xmlns:a16="http://schemas.microsoft.com/office/drawing/2014/main" id="{EB22AF49-C57D-455E-9DF3-CF37BBF606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21398850">
            <a:off x="1449262" y="1672461"/>
            <a:ext cx="6245476" cy="3513079"/>
          </a:xfrm>
          <a:prstGeom prst="rect">
            <a:avLst/>
          </a:prstGeom>
        </p:spPr>
      </p:pic>
      <p:sp>
        <p:nvSpPr>
          <p:cNvPr id="4" name="TextBox 3">
            <a:extLst>
              <a:ext uri="{FF2B5EF4-FFF2-40B4-BE49-F238E27FC236}">
                <a16:creationId xmlns:a16="http://schemas.microsoft.com/office/drawing/2014/main" id="{2FF8ED7A-1FFF-4B80-84DE-BE7FC2292BBA}"/>
              </a:ext>
            </a:extLst>
          </p:cNvPr>
          <p:cNvSpPr txBox="1"/>
          <p:nvPr/>
        </p:nvSpPr>
        <p:spPr>
          <a:xfrm>
            <a:off x="457192" y="1079668"/>
            <a:ext cx="8229600" cy="584775"/>
          </a:xfrm>
          <a:prstGeom prst="rect">
            <a:avLst/>
          </a:prstGeom>
          <a:noFill/>
        </p:spPr>
        <p:txBody>
          <a:bodyPr wrap="square" rtlCol="0">
            <a:spAutoFit/>
          </a:bodyPr>
          <a:lstStyle/>
          <a:p>
            <a:r>
              <a:rPr lang="en-US" sz="3200" dirty="0">
                <a:solidFill>
                  <a:schemeClr val="accent4">
                    <a:lumMod val="60000"/>
                    <a:lumOff val="40000"/>
                  </a:schemeClr>
                </a:solidFill>
              </a:rPr>
              <a:t>suffer persecution </a:t>
            </a:r>
            <a:r>
              <a:rPr lang="en-US" sz="3200" dirty="0"/>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diōkō</a:t>
            </a:r>
            <a:r>
              <a:rPr lang="en-US" sz="3200" dirty="0"/>
              <a:t> – </a:t>
            </a:r>
            <a:r>
              <a:rPr lang="en-US" sz="3200" i="1" dirty="0"/>
              <a:t>to follow after</a:t>
            </a:r>
            <a:endParaRPr lang="en-US" sz="4400" dirty="0"/>
          </a:p>
        </p:txBody>
      </p:sp>
    </p:spTree>
    <p:extLst>
      <p:ext uri="{BB962C8B-B14F-4D97-AF65-F5344CB8AC3E}">
        <p14:creationId xmlns:p14="http://schemas.microsoft.com/office/powerpoint/2010/main" val="64597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304308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84734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pic>
        <p:nvPicPr>
          <p:cNvPr id="3" name="Picture 2">
            <a:extLst>
              <a:ext uri="{FF2B5EF4-FFF2-40B4-BE49-F238E27FC236}">
                <a16:creationId xmlns:a16="http://schemas.microsoft.com/office/drawing/2014/main" id="{D201C398-CD91-494F-8CD0-6BD46D4326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33" b="98761" l="2353" r="98353">
                        <a14:foregroundMark x1="7529" y1="28142" x2="17059" y2="81239"/>
                        <a14:foregroundMark x1="2588" y1="27788" x2="11412" y2="93805"/>
                        <a14:foregroundMark x1="11412" y1="93805" x2="21765" y2="90796"/>
                        <a14:foregroundMark x1="33529" y1="12212" x2="39412" y2="12212"/>
                        <a14:foregroundMark x1="39412" y1="12212" x2="39647" y2="12035"/>
                        <a14:foregroundMark x1="44235" y1="12035" x2="57176" y2="6018"/>
                        <a14:foregroundMark x1="57176" y1="6018" x2="64353" y2="5133"/>
                        <a14:foregroundMark x1="64353" y1="5133" x2="74706" y2="6903"/>
                        <a14:foregroundMark x1="90706" y1="47788" x2="94588" y2="54867"/>
                        <a14:foregroundMark x1="94588" y1="54867" x2="87647" y2="56991"/>
                        <a14:foregroundMark x1="87647" y1="56991" x2="86235" y2="56814"/>
                        <a14:foregroundMark x1="98353" y1="60000" x2="96235" y2="56460"/>
                        <a14:foregroundMark x1="2353" y1="27965" x2="4000" y2="39115"/>
                        <a14:foregroundMark x1="69412" y1="92389" x2="68118" y2="93097"/>
                        <a14:foregroundMark x1="70941" y1="98761" x2="71647" y2="98230"/>
                        <a14:backgroundMark x1="61412" y1="77522" x2="61882" y2="78407"/>
                        <a14:backgroundMark x1="64235" y1="84425" x2="64588" y2="8531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81497" y="2571632"/>
            <a:ext cx="6082832" cy="4043295"/>
          </a:xfrm>
          <a:prstGeom prst="rect">
            <a:avLst/>
          </a:prstGeom>
        </p:spPr>
      </p:pic>
      <p:sp>
        <p:nvSpPr>
          <p:cNvPr id="15" name="TextBox 14">
            <a:extLst>
              <a:ext uri="{FF2B5EF4-FFF2-40B4-BE49-F238E27FC236}">
                <a16:creationId xmlns:a16="http://schemas.microsoft.com/office/drawing/2014/main" id="{3FB9FF8B-84E2-4F59-87BA-96813852737D}"/>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1.</a:t>
            </a:r>
            <a:r>
              <a:rPr lang="en-US" sz="3200" dirty="0">
                <a:solidFill>
                  <a:schemeClr val="bg1"/>
                </a:solidFill>
              </a:rPr>
              <a:t> Is it resolute? (authoritative)</a:t>
            </a:r>
            <a:endParaRPr lang="en-US" sz="3200" dirty="0">
              <a:solidFill>
                <a:schemeClr val="accent4">
                  <a:lumMod val="60000"/>
                  <a:lumOff val="40000"/>
                </a:schemeClr>
              </a:solidFill>
            </a:endParaRPr>
          </a:p>
        </p:txBody>
      </p:sp>
      <p:sp>
        <p:nvSpPr>
          <p:cNvPr id="16" name="TextBox 15">
            <a:extLst>
              <a:ext uri="{FF2B5EF4-FFF2-40B4-BE49-F238E27FC236}">
                <a16:creationId xmlns:a16="http://schemas.microsoft.com/office/drawing/2014/main" id="{59B145A2-981C-4D2A-BB79-38A63438EB2D}"/>
              </a:ext>
            </a:extLst>
          </p:cNvPr>
          <p:cNvSpPr txBox="1"/>
          <p:nvPr/>
        </p:nvSpPr>
        <p:spPr>
          <a:xfrm>
            <a:off x="456293" y="1577727"/>
            <a:ext cx="8229600" cy="584775"/>
          </a:xfrm>
          <a:prstGeom prst="rect">
            <a:avLst/>
          </a:prstGeom>
          <a:noFill/>
        </p:spPr>
        <p:txBody>
          <a:bodyPr wrap="square" rtlCol="0">
            <a:spAutoFit/>
          </a:bodyPr>
          <a:lstStyle/>
          <a:p>
            <a:r>
              <a:rPr lang="en-US" sz="3200" dirty="0">
                <a:solidFill>
                  <a:schemeClr val="accent4">
                    <a:lumMod val="60000"/>
                    <a:lumOff val="40000"/>
                  </a:schemeClr>
                </a:solidFill>
              </a:rPr>
              <a:t>2. </a:t>
            </a:r>
            <a:r>
              <a:rPr lang="en-US" sz="3200" dirty="0">
                <a:solidFill>
                  <a:schemeClr val="bg1"/>
                </a:solidFill>
              </a:rPr>
              <a:t>Is it relevant? (contemporary)</a:t>
            </a:r>
            <a:endParaRPr lang="en-US" sz="3200" dirty="0">
              <a:solidFill>
                <a:schemeClr val="accent4">
                  <a:lumMod val="60000"/>
                  <a:lumOff val="40000"/>
                </a:schemeClr>
              </a:solidFill>
            </a:endParaRPr>
          </a:p>
        </p:txBody>
      </p:sp>
    </p:spTree>
    <p:extLst>
      <p:ext uri="{BB962C8B-B14F-4D97-AF65-F5344CB8AC3E}">
        <p14:creationId xmlns:p14="http://schemas.microsoft.com/office/powerpoint/2010/main" val="425558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1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237924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impostors</a:t>
            </a:r>
            <a:r>
              <a:rPr lang="en-US" sz="3200" dirty="0"/>
              <a:t> ~ KJV, </a:t>
            </a:r>
            <a:r>
              <a:rPr lang="en-US" sz="3200" dirty="0">
                <a:solidFill>
                  <a:schemeClr val="accent4">
                    <a:lumMod val="60000"/>
                    <a:lumOff val="40000"/>
                  </a:schemeClr>
                </a:solidFill>
              </a:rPr>
              <a:t>seducers</a:t>
            </a:r>
            <a:r>
              <a:rPr lang="en-US" sz="3200" dirty="0"/>
              <a:t> - </a:t>
            </a:r>
            <a:r>
              <a:rPr lang="en-US" sz="3200" i="1" dirty="0"/>
              <a:t>enchanters</a:t>
            </a:r>
            <a:endParaRPr lang="en-US" sz="4400" dirty="0">
              <a:solidFill>
                <a:schemeClr val="accent4">
                  <a:lumMod val="60000"/>
                  <a:lumOff val="40000"/>
                </a:schemeClr>
              </a:solidFill>
            </a:endParaRP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21214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220107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1077218"/>
          </a:xfrm>
          <a:prstGeom prst="rect">
            <a:avLst/>
          </a:prstGeom>
          <a:noFill/>
        </p:spPr>
        <p:txBody>
          <a:bodyPr wrap="square" rtlCol="0">
            <a:spAutoFit/>
          </a:bodyPr>
          <a:lstStyle/>
          <a:p>
            <a:r>
              <a:rPr lang="en-US" sz="3200" dirty="0">
                <a:solidFill>
                  <a:schemeClr val="accent4">
                    <a:lumMod val="60000"/>
                    <a:lumOff val="40000"/>
                  </a:schemeClr>
                </a:solidFill>
              </a:rPr>
              <a:t>Holy Scriptures </a:t>
            </a:r>
            <a:r>
              <a:rPr lang="en-US" sz="3200" dirty="0"/>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heira</a:t>
            </a:r>
            <a:r>
              <a:rPr lang="en-US" sz="3200" i="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grammata</a:t>
            </a:r>
            <a:r>
              <a:rPr lang="en-US" sz="3200"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3200" dirty="0"/>
              <a:t>– </a:t>
            </a:r>
            <a:r>
              <a:rPr lang="en-US" sz="3200" i="1" dirty="0"/>
              <a:t>sacred writings</a:t>
            </a:r>
            <a:endParaRPr lang="en-US" sz="6600" dirty="0">
              <a:solidFill>
                <a:schemeClr val="accent4">
                  <a:lumMod val="60000"/>
                  <a:lumOff val="40000"/>
                </a:schemeClr>
              </a:solidFill>
            </a:endParaRP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68719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00329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52574B4-0AAD-41A8-B808-FAC86DF56563}"/>
              </a:ext>
            </a:extLst>
          </p:cNvPr>
          <p:cNvGrpSpPr/>
          <p:nvPr/>
        </p:nvGrpSpPr>
        <p:grpSpPr>
          <a:xfrm>
            <a:off x="1754005" y="2750637"/>
            <a:ext cx="5943574" cy="3454780"/>
            <a:chOff x="1754005" y="2750637"/>
            <a:chExt cx="5943574" cy="3454780"/>
          </a:xfrm>
        </p:grpSpPr>
        <p:grpSp>
          <p:nvGrpSpPr>
            <p:cNvPr id="65" name="Group 64">
              <a:extLst>
                <a:ext uri="{FF2B5EF4-FFF2-40B4-BE49-F238E27FC236}">
                  <a16:creationId xmlns:a16="http://schemas.microsoft.com/office/drawing/2014/main" id="{3E3BB37C-E14A-4550-AEAA-4E8EA7CA0522}"/>
                </a:ext>
              </a:extLst>
            </p:cNvPr>
            <p:cNvGrpSpPr/>
            <p:nvPr/>
          </p:nvGrpSpPr>
          <p:grpSpPr>
            <a:xfrm>
              <a:off x="1754005" y="2750637"/>
              <a:ext cx="5943574" cy="3454780"/>
              <a:chOff x="1754005" y="2750637"/>
              <a:chExt cx="5943574" cy="3454780"/>
            </a:xfrm>
          </p:grpSpPr>
          <p:grpSp>
            <p:nvGrpSpPr>
              <p:cNvPr id="56" name="Group 55">
                <a:extLst>
                  <a:ext uri="{FF2B5EF4-FFF2-40B4-BE49-F238E27FC236}">
                    <a16:creationId xmlns:a16="http://schemas.microsoft.com/office/drawing/2014/main" id="{FA173D35-E329-4A4E-903B-E9880FF9D9D4}"/>
                  </a:ext>
                </a:extLst>
              </p:cNvPr>
              <p:cNvGrpSpPr/>
              <p:nvPr/>
            </p:nvGrpSpPr>
            <p:grpSpPr>
              <a:xfrm>
                <a:off x="1754005" y="2750637"/>
                <a:ext cx="5943574" cy="3454780"/>
                <a:chOff x="1754005" y="2750637"/>
                <a:chExt cx="5943574" cy="3454780"/>
              </a:xfrm>
            </p:grpSpPr>
            <p:sp>
              <p:nvSpPr>
                <p:cNvPr id="34" name="Rectangle: Rounded Corners 33">
                  <a:extLst>
                    <a:ext uri="{FF2B5EF4-FFF2-40B4-BE49-F238E27FC236}">
                      <a16:creationId xmlns:a16="http://schemas.microsoft.com/office/drawing/2014/main" id="{FC851B74-DAC3-4BE6-9B7A-D310FC033AC6}"/>
                    </a:ext>
                  </a:extLst>
                </p:cNvPr>
                <p:cNvSpPr/>
                <p:nvPr/>
              </p:nvSpPr>
              <p:spPr>
                <a:xfrm rot="16798102">
                  <a:off x="4311969" y="3084181"/>
                  <a:ext cx="204930" cy="46759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96D216BF-0278-42FE-9542-0760AEB6F709}"/>
                    </a:ext>
                  </a:extLst>
                </p:cNvPr>
                <p:cNvSpPr/>
                <p:nvPr/>
              </p:nvSpPr>
              <p:spPr>
                <a:xfrm>
                  <a:off x="2990509" y="3280308"/>
                  <a:ext cx="300038" cy="51435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70A4A56-D80C-4242-A09A-4E106F22F080}"/>
                    </a:ext>
                  </a:extLst>
                </p:cNvPr>
                <p:cNvSpPr/>
                <p:nvPr/>
              </p:nvSpPr>
              <p:spPr>
                <a:xfrm>
                  <a:off x="5419385" y="3289833"/>
                  <a:ext cx="300038" cy="51435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D3A1FD4-F2E2-424C-A4C3-489B04FF1649}"/>
                    </a:ext>
                  </a:extLst>
                </p:cNvPr>
                <p:cNvSpPr/>
                <p:nvPr/>
              </p:nvSpPr>
              <p:spPr>
                <a:xfrm>
                  <a:off x="4595472" y="3251733"/>
                  <a:ext cx="300038" cy="51435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FB5A9441-1606-4D75-9E49-57EEC4418116}"/>
                    </a:ext>
                  </a:extLst>
                </p:cNvPr>
                <p:cNvSpPr/>
                <p:nvPr/>
              </p:nvSpPr>
              <p:spPr>
                <a:xfrm>
                  <a:off x="4285909" y="3351746"/>
                  <a:ext cx="214312" cy="40481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0123DB45-03E1-419A-9350-8C5A51763C3A}"/>
                    </a:ext>
                  </a:extLst>
                </p:cNvPr>
                <p:cNvSpPr/>
                <p:nvPr/>
              </p:nvSpPr>
              <p:spPr>
                <a:xfrm>
                  <a:off x="1754005" y="3005866"/>
                  <a:ext cx="5943574" cy="1484116"/>
                </a:xfrm>
                <a:custGeom>
                  <a:avLst/>
                  <a:gdLst>
                    <a:gd name="connsiteX0" fmla="*/ 482612 w 5904379"/>
                    <a:gd name="connsiteY0" fmla="*/ 1355888 h 1469722"/>
                    <a:gd name="connsiteX1" fmla="*/ 334974 w 5904379"/>
                    <a:gd name="connsiteY1" fmla="*/ 1255875 h 1469722"/>
                    <a:gd name="connsiteX2" fmla="*/ 349262 w 5904379"/>
                    <a:gd name="connsiteY2" fmla="*/ 603413 h 1469722"/>
                    <a:gd name="connsiteX3" fmla="*/ 4930787 w 5904379"/>
                    <a:gd name="connsiteY3" fmla="*/ 670088 h 1469722"/>
                    <a:gd name="connsiteX4" fmla="*/ 5492762 w 5904379"/>
                    <a:gd name="connsiteY4" fmla="*/ 12863 h 1469722"/>
                    <a:gd name="connsiteX5" fmla="*/ 5773749 w 5904379"/>
                    <a:gd name="connsiteY5" fmla="*/ 1351125 h 1469722"/>
                    <a:gd name="connsiteX6" fmla="*/ 3292487 w 5904379"/>
                    <a:gd name="connsiteY6" fmla="*/ 1403513 h 1469722"/>
                    <a:gd name="connsiteX7" fmla="*/ 482612 w 5904379"/>
                    <a:gd name="connsiteY7" fmla="*/ 1355888 h 1469722"/>
                    <a:gd name="connsiteX0" fmla="*/ 482612 w 5792875"/>
                    <a:gd name="connsiteY0" fmla="*/ 1355888 h 1493476"/>
                    <a:gd name="connsiteX1" fmla="*/ 334974 w 5792875"/>
                    <a:gd name="connsiteY1" fmla="*/ 1255875 h 1493476"/>
                    <a:gd name="connsiteX2" fmla="*/ 349262 w 5792875"/>
                    <a:gd name="connsiteY2" fmla="*/ 603413 h 1493476"/>
                    <a:gd name="connsiteX3" fmla="*/ 4930787 w 5792875"/>
                    <a:gd name="connsiteY3" fmla="*/ 670088 h 1493476"/>
                    <a:gd name="connsiteX4" fmla="*/ 5492762 w 5792875"/>
                    <a:gd name="connsiteY4" fmla="*/ 12863 h 1493476"/>
                    <a:gd name="connsiteX5" fmla="*/ 5773749 w 5792875"/>
                    <a:gd name="connsiteY5" fmla="*/ 1351125 h 1493476"/>
                    <a:gd name="connsiteX6" fmla="*/ 4973649 w 5792875"/>
                    <a:gd name="connsiteY6" fmla="*/ 1460663 h 1493476"/>
                    <a:gd name="connsiteX7" fmla="*/ 3292487 w 5792875"/>
                    <a:gd name="connsiteY7" fmla="*/ 1403513 h 1493476"/>
                    <a:gd name="connsiteX8" fmla="*/ 482612 w 5792875"/>
                    <a:gd name="connsiteY8" fmla="*/ 1355888 h 1493476"/>
                    <a:gd name="connsiteX0" fmla="*/ 482612 w 5792875"/>
                    <a:gd name="connsiteY0" fmla="*/ 1355888 h 1479775"/>
                    <a:gd name="connsiteX1" fmla="*/ 334974 w 5792875"/>
                    <a:gd name="connsiteY1" fmla="*/ 1255875 h 1479775"/>
                    <a:gd name="connsiteX2" fmla="*/ 349262 w 5792875"/>
                    <a:gd name="connsiteY2" fmla="*/ 603413 h 1479775"/>
                    <a:gd name="connsiteX3" fmla="*/ 4930787 w 5792875"/>
                    <a:gd name="connsiteY3" fmla="*/ 670088 h 1479775"/>
                    <a:gd name="connsiteX4" fmla="*/ 5492762 w 5792875"/>
                    <a:gd name="connsiteY4" fmla="*/ 12863 h 1479775"/>
                    <a:gd name="connsiteX5" fmla="*/ 5773749 w 5792875"/>
                    <a:gd name="connsiteY5" fmla="*/ 1351125 h 1479775"/>
                    <a:gd name="connsiteX6" fmla="*/ 4973649 w 5792875"/>
                    <a:gd name="connsiteY6" fmla="*/ 1427325 h 1479775"/>
                    <a:gd name="connsiteX7" fmla="*/ 3292487 w 5792875"/>
                    <a:gd name="connsiteY7" fmla="*/ 1403513 h 1479775"/>
                    <a:gd name="connsiteX8" fmla="*/ 482612 w 5792875"/>
                    <a:gd name="connsiteY8" fmla="*/ 1355888 h 1479775"/>
                    <a:gd name="connsiteX0" fmla="*/ 482612 w 5792875"/>
                    <a:gd name="connsiteY0" fmla="*/ 1355888 h 1427325"/>
                    <a:gd name="connsiteX1" fmla="*/ 334974 w 5792875"/>
                    <a:gd name="connsiteY1" fmla="*/ 1255875 h 1427325"/>
                    <a:gd name="connsiteX2" fmla="*/ 349262 w 5792875"/>
                    <a:gd name="connsiteY2" fmla="*/ 603413 h 1427325"/>
                    <a:gd name="connsiteX3" fmla="*/ 4930787 w 5792875"/>
                    <a:gd name="connsiteY3" fmla="*/ 670088 h 1427325"/>
                    <a:gd name="connsiteX4" fmla="*/ 5492762 w 5792875"/>
                    <a:gd name="connsiteY4" fmla="*/ 12863 h 1427325"/>
                    <a:gd name="connsiteX5" fmla="*/ 5773749 w 5792875"/>
                    <a:gd name="connsiteY5" fmla="*/ 1351125 h 1427325"/>
                    <a:gd name="connsiteX6" fmla="*/ 4973649 w 5792875"/>
                    <a:gd name="connsiteY6" fmla="*/ 1427325 h 1427325"/>
                    <a:gd name="connsiteX7" fmla="*/ 3292487 w 5792875"/>
                    <a:gd name="connsiteY7" fmla="*/ 1403513 h 1427325"/>
                    <a:gd name="connsiteX8" fmla="*/ 482612 w 5792875"/>
                    <a:gd name="connsiteY8" fmla="*/ 1355888 h 1427325"/>
                    <a:gd name="connsiteX0" fmla="*/ 482612 w 5801582"/>
                    <a:gd name="connsiteY0" fmla="*/ 1372099 h 1443536"/>
                    <a:gd name="connsiteX1" fmla="*/ 334974 w 5801582"/>
                    <a:gd name="connsiteY1" fmla="*/ 1272086 h 1443536"/>
                    <a:gd name="connsiteX2" fmla="*/ 349262 w 5801582"/>
                    <a:gd name="connsiteY2" fmla="*/ 619624 h 1443536"/>
                    <a:gd name="connsiteX3" fmla="*/ 4930787 w 5801582"/>
                    <a:gd name="connsiteY3" fmla="*/ 686299 h 1443536"/>
                    <a:gd name="connsiteX4" fmla="*/ 5492762 w 5801582"/>
                    <a:gd name="connsiteY4" fmla="*/ 29074 h 1443536"/>
                    <a:gd name="connsiteX5" fmla="*/ 5607062 w 5801582"/>
                    <a:gd name="connsiteY5" fmla="*/ 243387 h 1443536"/>
                    <a:gd name="connsiteX6" fmla="*/ 5773749 w 5801582"/>
                    <a:gd name="connsiteY6" fmla="*/ 1367336 h 1443536"/>
                    <a:gd name="connsiteX7" fmla="*/ 4973649 w 5801582"/>
                    <a:gd name="connsiteY7" fmla="*/ 1443536 h 1443536"/>
                    <a:gd name="connsiteX8" fmla="*/ 3292487 w 5801582"/>
                    <a:gd name="connsiteY8" fmla="*/ 1419724 h 1443536"/>
                    <a:gd name="connsiteX9" fmla="*/ 482612 w 5801582"/>
                    <a:gd name="connsiteY9" fmla="*/ 1372099 h 1443536"/>
                    <a:gd name="connsiteX0" fmla="*/ 482612 w 5896810"/>
                    <a:gd name="connsiteY0" fmla="*/ 1385711 h 1457148"/>
                    <a:gd name="connsiteX1" fmla="*/ 334974 w 5896810"/>
                    <a:gd name="connsiteY1" fmla="*/ 1285698 h 1457148"/>
                    <a:gd name="connsiteX2" fmla="*/ 349262 w 5896810"/>
                    <a:gd name="connsiteY2" fmla="*/ 633236 h 1457148"/>
                    <a:gd name="connsiteX3" fmla="*/ 4930787 w 5896810"/>
                    <a:gd name="connsiteY3" fmla="*/ 699911 h 1457148"/>
                    <a:gd name="connsiteX4" fmla="*/ 5492762 w 5896810"/>
                    <a:gd name="connsiteY4" fmla="*/ 42686 h 1457148"/>
                    <a:gd name="connsiteX5" fmla="*/ 5878525 w 5896810"/>
                    <a:gd name="connsiteY5" fmla="*/ 209374 h 1457148"/>
                    <a:gd name="connsiteX6" fmla="*/ 5773749 w 5896810"/>
                    <a:gd name="connsiteY6" fmla="*/ 1380948 h 1457148"/>
                    <a:gd name="connsiteX7" fmla="*/ 4973649 w 5896810"/>
                    <a:gd name="connsiteY7" fmla="*/ 1457148 h 1457148"/>
                    <a:gd name="connsiteX8" fmla="*/ 3292487 w 5896810"/>
                    <a:gd name="connsiteY8" fmla="*/ 1433336 h 1457148"/>
                    <a:gd name="connsiteX9" fmla="*/ 482612 w 5896810"/>
                    <a:gd name="connsiteY9" fmla="*/ 1385711 h 1457148"/>
                    <a:gd name="connsiteX0" fmla="*/ 482612 w 5896810"/>
                    <a:gd name="connsiteY0" fmla="*/ 1372032 h 1443469"/>
                    <a:gd name="connsiteX1" fmla="*/ 334974 w 5896810"/>
                    <a:gd name="connsiteY1" fmla="*/ 1272019 h 1443469"/>
                    <a:gd name="connsiteX2" fmla="*/ 349262 w 5896810"/>
                    <a:gd name="connsiteY2" fmla="*/ 619557 h 1443469"/>
                    <a:gd name="connsiteX3" fmla="*/ 4930787 w 5896810"/>
                    <a:gd name="connsiteY3" fmla="*/ 686232 h 1443469"/>
                    <a:gd name="connsiteX4" fmla="*/ 5402275 w 5896810"/>
                    <a:gd name="connsiteY4" fmla="*/ 48057 h 1443469"/>
                    <a:gd name="connsiteX5" fmla="*/ 5878525 w 5896810"/>
                    <a:gd name="connsiteY5" fmla="*/ 195695 h 1443469"/>
                    <a:gd name="connsiteX6" fmla="*/ 5773749 w 5896810"/>
                    <a:gd name="connsiteY6" fmla="*/ 1367269 h 1443469"/>
                    <a:gd name="connsiteX7" fmla="*/ 4973649 w 5896810"/>
                    <a:gd name="connsiteY7" fmla="*/ 1443469 h 1443469"/>
                    <a:gd name="connsiteX8" fmla="*/ 3292487 w 5896810"/>
                    <a:gd name="connsiteY8" fmla="*/ 1419657 h 1443469"/>
                    <a:gd name="connsiteX9" fmla="*/ 482612 w 5896810"/>
                    <a:gd name="connsiteY9" fmla="*/ 1372032 h 1443469"/>
                    <a:gd name="connsiteX0" fmla="*/ 474503 w 5888701"/>
                    <a:gd name="connsiteY0" fmla="*/ 1372032 h 1443469"/>
                    <a:gd name="connsiteX1" fmla="*/ 326865 w 5888701"/>
                    <a:gd name="connsiteY1" fmla="*/ 1272019 h 1443469"/>
                    <a:gd name="connsiteX2" fmla="*/ 341153 w 5888701"/>
                    <a:gd name="connsiteY2" fmla="*/ 619557 h 1443469"/>
                    <a:gd name="connsiteX3" fmla="*/ 4813141 w 5888701"/>
                    <a:gd name="connsiteY3" fmla="*/ 686232 h 1443469"/>
                    <a:gd name="connsiteX4" fmla="*/ 5394166 w 5888701"/>
                    <a:gd name="connsiteY4" fmla="*/ 48057 h 1443469"/>
                    <a:gd name="connsiteX5" fmla="*/ 5870416 w 5888701"/>
                    <a:gd name="connsiteY5" fmla="*/ 195695 h 1443469"/>
                    <a:gd name="connsiteX6" fmla="*/ 5765640 w 5888701"/>
                    <a:gd name="connsiteY6" fmla="*/ 1367269 h 1443469"/>
                    <a:gd name="connsiteX7" fmla="*/ 4965540 w 5888701"/>
                    <a:gd name="connsiteY7" fmla="*/ 1443469 h 1443469"/>
                    <a:gd name="connsiteX8" fmla="*/ 3284378 w 5888701"/>
                    <a:gd name="connsiteY8" fmla="*/ 1419657 h 1443469"/>
                    <a:gd name="connsiteX9" fmla="*/ 474503 w 5888701"/>
                    <a:gd name="connsiteY9" fmla="*/ 1372032 h 1443469"/>
                    <a:gd name="connsiteX0" fmla="*/ 474503 w 5888701"/>
                    <a:gd name="connsiteY0" fmla="*/ 1372032 h 1443469"/>
                    <a:gd name="connsiteX1" fmla="*/ 326865 w 5888701"/>
                    <a:gd name="connsiteY1" fmla="*/ 1272019 h 1443469"/>
                    <a:gd name="connsiteX2" fmla="*/ 341153 w 5888701"/>
                    <a:gd name="connsiteY2" fmla="*/ 619557 h 1443469"/>
                    <a:gd name="connsiteX3" fmla="*/ 4813141 w 5888701"/>
                    <a:gd name="connsiteY3" fmla="*/ 686232 h 1443469"/>
                    <a:gd name="connsiteX4" fmla="*/ 5446554 w 5888701"/>
                    <a:gd name="connsiteY4" fmla="*/ 48057 h 1443469"/>
                    <a:gd name="connsiteX5" fmla="*/ 5870416 w 5888701"/>
                    <a:gd name="connsiteY5" fmla="*/ 195695 h 1443469"/>
                    <a:gd name="connsiteX6" fmla="*/ 5765640 w 5888701"/>
                    <a:gd name="connsiteY6" fmla="*/ 1367269 h 1443469"/>
                    <a:gd name="connsiteX7" fmla="*/ 4965540 w 5888701"/>
                    <a:gd name="connsiteY7" fmla="*/ 1443469 h 1443469"/>
                    <a:gd name="connsiteX8" fmla="*/ 3284378 w 5888701"/>
                    <a:gd name="connsiteY8" fmla="*/ 1419657 h 1443469"/>
                    <a:gd name="connsiteX9" fmla="*/ 474503 w 5888701"/>
                    <a:gd name="connsiteY9" fmla="*/ 1372032 h 1443469"/>
                    <a:gd name="connsiteX0" fmla="*/ 474503 w 5943574"/>
                    <a:gd name="connsiteY0" fmla="*/ 1412679 h 1484116"/>
                    <a:gd name="connsiteX1" fmla="*/ 326865 w 5943574"/>
                    <a:gd name="connsiteY1" fmla="*/ 1312666 h 1484116"/>
                    <a:gd name="connsiteX2" fmla="*/ 341153 w 5943574"/>
                    <a:gd name="connsiteY2" fmla="*/ 660204 h 1484116"/>
                    <a:gd name="connsiteX3" fmla="*/ 4813141 w 5943574"/>
                    <a:gd name="connsiteY3" fmla="*/ 726879 h 1484116"/>
                    <a:gd name="connsiteX4" fmla="*/ 5446554 w 5943574"/>
                    <a:gd name="connsiteY4" fmla="*/ 88704 h 1484116"/>
                    <a:gd name="connsiteX5" fmla="*/ 5932329 w 5943574"/>
                    <a:gd name="connsiteY5" fmla="*/ 150617 h 1484116"/>
                    <a:gd name="connsiteX6" fmla="*/ 5765640 w 5943574"/>
                    <a:gd name="connsiteY6" fmla="*/ 1407916 h 1484116"/>
                    <a:gd name="connsiteX7" fmla="*/ 4965540 w 5943574"/>
                    <a:gd name="connsiteY7" fmla="*/ 1484116 h 1484116"/>
                    <a:gd name="connsiteX8" fmla="*/ 3284378 w 5943574"/>
                    <a:gd name="connsiteY8" fmla="*/ 1460304 h 1484116"/>
                    <a:gd name="connsiteX9" fmla="*/ 474503 w 5943574"/>
                    <a:gd name="connsiteY9" fmla="*/ 1412679 h 1484116"/>
                    <a:gd name="connsiteX0" fmla="*/ 474503 w 5943574"/>
                    <a:gd name="connsiteY0" fmla="*/ 1412679 h 1484116"/>
                    <a:gd name="connsiteX1" fmla="*/ 326865 w 5943574"/>
                    <a:gd name="connsiteY1" fmla="*/ 1312666 h 1484116"/>
                    <a:gd name="connsiteX2" fmla="*/ 341153 w 5943574"/>
                    <a:gd name="connsiteY2" fmla="*/ 660204 h 1484116"/>
                    <a:gd name="connsiteX3" fmla="*/ 4813141 w 5943574"/>
                    <a:gd name="connsiteY3" fmla="*/ 726879 h 1484116"/>
                    <a:gd name="connsiteX4" fmla="*/ 5446554 w 5943574"/>
                    <a:gd name="connsiteY4" fmla="*/ 88704 h 1484116"/>
                    <a:gd name="connsiteX5" fmla="*/ 5932329 w 5943574"/>
                    <a:gd name="connsiteY5" fmla="*/ 150617 h 1484116"/>
                    <a:gd name="connsiteX6" fmla="*/ 5765640 w 5943574"/>
                    <a:gd name="connsiteY6" fmla="*/ 1407916 h 1484116"/>
                    <a:gd name="connsiteX7" fmla="*/ 4965540 w 5943574"/>
                    <a:gd name="connsiteY7" fmla="*/ 1484116 h 1484116"/>
                    <a:gd name="connsiteX8" fmla="*/ 3284378 w 5943574"/>
                    <a:gd name="connsiteY8" fmla="*/ 1460304 h 1484116"/>
                    <a:gd name="connsiteX9" fmla="*/ 474503 w 5943574"/>
                    <a:gd name="connsiteY9" fmla="*/ 1412679 h 148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43574" h="1484116">
                      <a:moveTo>
                        <a:pt x="474503" y="1412679"/>
                      </a:moveTo>
                      <a:lnTo>
                        <a:pt x="326865" y="1312666"/>
                      </a:lnTo>
                      <a:cubicBezTo>
                        <a:pt x="304640" y="1187253"/>
                        <a:pt x="-406560" y="757835"/>
                        <a:pt x="341153" y="660204"/>
                      </a:cubicBezTo>
                      <a:cubicBezTo>
                        <a:pt x="1088866" y="562573"/>
                        <a:pt x="3962241" y="822129"/>
                        <a:pt x="4813141" y="726879"/>
                      </a:cubicBezTo>
                      <a:cubicBezTo>
                        <a:pt x="5664041" y="631629"/>
                        <a:pt x="5260023" y="184748"/>
                        <a:pt x="5446554" y="88704"/>
                      </a:cubicBezTo>
                      <a:cubicBezTo>
                        <a:pt x="5633085" y="-7340"/>
                        <a:pt x="5885498" y="-72427"/>
                        <a:pt x="5932329" y="150617"/>
                      </a:cubicBezTo>
                      <a:cubicBezTo>
                        <a:pt x="5979160" y="373661"/>
                        <a:pt x="5871209" y="1207891"/>
                        <a:pt x="5765640" y="1407916"/>
                      </a:cubicBezTo>
                      <a:lnTo>
                        <a:pt x="4965540" y="1484116"/>
                      </a:lnTo>
                      <a:lnTo>
                        <a:pt x="3284378" y="1460304"/>
                      </a:lnTo>
                      <a:lnTo>
                        <a:pt x="474503" y="141267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75401DE-4E8F-4EFC-92F9-A039F79912A9}"/>
                    </a:ext>
                  </a:extLst>
                </p:cNvPr>
                <p:cNvSpPr/>
                <p:nvPr/>
              </p:nvSpPr>
              <p:spPr>
                <a:xfrm>
                  <a:off x="2995272" y="2846921"/>
                  <a:ext cx="280987" cy="4238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4A9C2854-8E45-43DD-963E-BBEF926CCF76}"/>
                    </a:ext>
                  </a:extLst>
                </p:cNvPr>
                <p:cNvSpPr/>
                <p:nvPr/>
              </p:nvSpPr>
              <p:spPr>
                <a:xfrm>
                  <a:off x="2960691" y="3051708"/>
                  <a:ext cx="297840" cy="381000"/>
                </a:xfrm>
                <a:custGeom>
                  <a:avLst/>
                  <a:gdLst>
                    <a:gd name="connsiteX0" fmla="*/ 172693 w 297840"/>
                    <a:gd name="connsiteY0" fmla="*/ 109538 h 381000"/>
                    <a:gd name="connsiteX1" fmla="*/ 163168 w 297840"/>
                    <a:gd name="connsiteY1" fmla="*/ 261938 h 381000"/>
                    <a:gd name="connsiteX2" fmla="*/ 158406 w 297840"/>
                    <a:gd name="connsiteY2" fmla="*/ 295275 h 381000"/>
                    <a:gd name="connsiteX3" fmla="*/ 153643 w 297840"/>
                    <a:gd name="connsiteY3" fmla="*/ 309563 h 381000"/>
                    <a:gd name="connsiteX4" fmla="*/ 144118 w 297840"/>
                    <a:gd name="connsiteY4" fmla="*/ 366713 h 381000"/>
                    <a:gd name="connsiteX5" fmla="*/ 125068 w 297840"/>
                    <a:gd name="connsiteY5" fmla="*/ 361950 h 381000"/>
                    <a:gd name="connsiteX6" fmla="*/ 115543 w 297840"/>
                    <a:gd name="connsiteY6" fmla="*/ 347663 h 381000"/>
                    <a:gd name="connsiteX7" fmla="*/ 96493 w 297840"/>
                    <a:gd name="connsiteY7" fmla="*/ 309563 h 381000"/>
                    <a:gd name="connsiteX8" fmla="*/ 96493 w 297840"/>
                    <a:gd name="connsiteY8" fmla="*/ 242888 h 381000"/>
                    <a:gd name="connsiteX9" fmla="*/ 115543 w 297840"/>
                    <a:gd name="connsiteY9" fmla="*/ 204788 h 381000"/>
                    <a:gd name="connsiteX10" fmla="*/ 120306 w 297840"/>
                    <a:gd name="connsiteY10" fmla="*/ 166688 h 381000"/>
                    <a:gd name="connsiteX11" fmla="*/ 134593 w 297840"/>
                    <a:gd name="connsiteY11" fmla="*/ 147638 h 381000"/>
                    <a:gd name="connsiteX12" fmla="*/ 144118 w 297840"/>
                    <a:gd name="connsiteY12" fmla="*/ 133350 h 381000"/>
                    <a:gd name="connsiteX13" fmla="*/ 148881 w 297840"/>
                    <a:gd name="connsiteY13" fmla="*/ 152400 h 381000"/>
                    <a:gd name="connsiteX14" fmla="*/ 139356 w 297840"/>
                    <a:gd name="connsiteY14" fmla="*/ 219075 h 381000"/>
                    <a:gd name="connsiteX15" fmla="*/ 120306 w 297840"/>
                    <a:gd name="connsiteY15" fmla="*/ 304800 h 381000"/>
                    <a:gd name="connsiteX16" fmla="*/ 106018 w 297840"/>
                    <a:gd name="connsiteY16" fmla="*/ 290513 h 381000"/>
                    <a:gd name="connsiteX17" fmla="*/ 91731 w 297840"/>
                    <a:gd name="connsiteY17" fmla="*/ 261938 h 381000"/>
                    <a:gd name="connsiteX18" fmla="*/ 77443 w 297840"/>
                    <a:gd name="connsiteY18" fmla="*/ 233363 h 381000"/>
                    <a:gd name="connsiteX19" fmla="*/ 72681 w 297840"/>
                    <a:gd name="connsiteY19" fmla="*/ 180975 h 381000"/>
                    <a:gd name="connsiteX20" fmla="*/ 67918 w 297840"/>
                    <a:gd name="connsiteY20" fmla="*/ 200025 h 381000"/>
                    <a:gd name="connsiteX21" fmla="*/ 63156 w 297840"/>
                    <a:gd name="connsiteY21" fmla="*/ 223838 h 381000"/>
                    <a:gd name="connsiteX22" fmla="*/ 58393 w 297840"/>
                    <a:gd name="connsiteY22" fmla="*/ 295275 h 381000"/>
                    <a:gd name="connsiteX23" fmla="*/ 44106 w 297840"/>
                    <a:gd name="connsiteY23" fmla="*/ 290513 h 381000"/>
                    <a:gd name="connsiteX24" fmla="*/ 34581 w 297840"/>
                    <a:gd name="connsiteY24" fmla="*/ 252413 h 381000"/>
                    <a:gd name="connsiteX25" fmla="*/ 15531 w 297840"/>
                    <a:gd name="connsiteY25" fmla="*/ 214313 h 381000"/>
                    <a:gd name="connsiteX26" fmla="*/ 10768 w 297840"/>
                    <a:gd name="connsiteY26" fmla="*/ 128588 h 381000"/>
                    <a:gd name="connsiteX27" fmla="*/ 10768 w 297840"/>
                    <a:gd name="connsiteY27" fmla="*/ 266700 h 381000"/>
                    <a:gd name="connsiteX28" fmla="*/ 25056 w 297840"/>
                    <a:gd name="connsiteY28" fmla="*/ 223838 h 381000"/>
                    <a:gd name="connsiteX29" fmla="*/ 29818 w 297840"/>
                    <a:gd name="connsiteY29" fmla="*/ 209550 h 381000"/>
                    <a:gd name="connsiteX30" fmla="*/ 44106 w 297840"/>
                    <a:gd name="connsiteY30" fmla="*/ 200025 h 381000"/>
                    <a:gd name="connsiteX31" fmla="*/ 53631 w 297840"/>
                    <a:gd name="connsiteY31" fmla="*/ 185738 h 381000"/>
                    <a:gd name="connsiteX32" fmla="*/ 63156 w 297840"/>
                    <a:gd name="connsiteY32" fmla="*/ 185738 h 381000"/>
                    <a:gd name="connsiteX33" fmla="*/ 72681 w 297840"/>
                    <a:gd name="connsiteY33" fmla="*/ 261938 h 381000"/>
                    <a:gd name="connsiteX34" fmla="*/ 77443 w 297840"/>
                    <a:gd name="connsiteY34" fmla="*/ 347663 h 381000"/>
                    <a:gd name="connsiteX35" fmla="*/ 86968 w 297840"/>
                    <a:gd name="connsiteY35" fmla="*/ 361950 h 381000"/>
                    <a:gd name="connsiteX36" fmla="*/ 106018 w 297840"/>
                    <a:gd name="connsiteY36" fmla="*/ 371475 h 381000"/>
                    <a:gd name="connsiteX37" fmla="*/ 120306 w 297840"/>
                    <a:gd name="connsiteY37" fmla="*/ 381000 h 381000"/>
                    <a:gd name="connsiteX38" fmla="*/ 163168 w 297840"/>
                    <a:gd name="connsiteY38" fmla="*/ 371475 h 381000"/>
                    <a:gd name="connsiteX39" fmla="*/ 167931 w 297840"/>
                    <a:gd name="connsiteY39" fmla="*/ 352425 h 381000"/>
                    <a:gd name="connsiteX40" fmla="*/ 186981 w 297840"/>
                    <a:gd name="connsiteY40" fmla="*/ 152400 h 381000"/>
                    <a:gd name="connsiteX41" fmla="*/ 191743 w 297840"/>
                    <a:gd name="connsiteY41" fmla="*/ 138113 h 381000"/>
                    <a:gd name="connsiteX42" fmla="*/ 196506 w 297840"/>
                    <a:gd name="connsiteY42" fmla="*/ 119063 h 381000"/>
                    <a:gd name="connsiteX43" fmla="*/ 210793 w 297840"/>
                    <a:gd name="connsiteY43" fmla="*/ 123825 h 381000"/>
                    <a:gd name="connsiteX44" fmla="*/ 220318 w 297840"/>
                    <a:gd name="connsiteY44" fmla="*/ 157163 h 381000"/>
                    <a:gd name="connsiteX45" fmla="*/ 225081 w 297840"/>
                    <a:gd name="connsiteY45" fmla="*/ 238125 h 381000"/>
                    <a:gd name="connsiteX46" fmla="*/ 253656 w 297840"/>
                    <a:gd name="connsiteY46" fmla="*/ 257175 h 381000"/>
                    <a:gd name="connsiteX47" fmla="*/ 234606 w 297840"/>
                    <a:gd name="connsiteY47" fmla="*/ 223838 h 381000"/>
                    <a:gd name="connsiteX48" fmla="*/ 229843 w 297840"/>
                    <a:gd name="connsiteY48" fmla="*/ 195263 h 381000"/>
                    <a:gd name="connsiteX49" fmla="*/ 210793 w 297840"/>
                    <a:gd name="connsiteY49" fmla="*/ 166688 h 381000"/>
                    <a:gd name="connsiteX50" fmla="*/ 206031 w 297840"/>
                    <a:gd name="connsiteY50" fmla="*/ 152400 h 381000"/>
                    <a:gd name="connsiteX51" fmla="*/ 201268 w 297840"/>
                    <a:gd name="connsiteY51" fmla="*/ 133350 h 381000"/>
                    <a:gd name="connsiteX52" fmla="*/ 191743 w 297840"/>
                    <a:gd name="connsiteY52" fmla="*/ 119063 h 381000"/>
                    <a:gd name="connsiteX53" fmla="*/ 186981 w 297840"/>
                    <a:gd name="connsiteY53" fmla="*/ 104775 h 381000"/>
                    <a:gd name="connsiteX54" fmla="*/ 172693 w 297840"/>
                    <a:gd name="connsiteY54" fmla="*/ 114300 h 381000"/>
                    <a:gd name="connsiteX55" fmla="*/ 163168 w 297840"/>
                    <a:gd name="connsiteY55" fmla="*/ 142875 h 381000"/>
                    <a:gd name="connsiteX56" fmla="*/ 139356 w 297840"/>
                    <a:gd name="connsiteY56" fmla="*/ 171450 h 381000"/>
                    <a:gd name="connsiteX57" fmla="*/ 134593 w 297840"/>
                    <a:gd name="connsiteY57" fmla="*/ 185738 h 381000"/>
                    <a:gd name="connsiteX58" fmla="*/ 120306 w 297840"/>
                    <a:gd name="connsiteY58" fmla="*/ 190500 h 381000"/>
                    <a:gd name="connsiteX59" fmla="*/ 101256 w 297840"/>
                    <a:gd name="connsiteY59" fmla="*/ 161925 h 381000"/>
                    <a:gd name="connsiteX60" fmla="*/ 86968 w 297840"/>
                    <a:gd name="connsiteY60" fmla="*/ 133350 h 381000"/>
                    <a:gd name="connsiteX61" fmla="*/ 91731 w 297840"/>
                    <a:gd name="connsiteY61" fmla="*/ 100013 h 381000"/>
                    <a:gd name="connsiteX62" fmla="*/ 120306 w 297840"/>
                    <a:gd name="connsiteY62" fmla="*/ 90488 h 381000"/>
                    <a:gd name="connsiteX63" fmla="*/ 148881 w 297840"/>
                    <a:gd name="connsiteY63" fmla="*/ 95250 h 381000"/>
                    <a:gd name="connsiteX64" fmla="*/ 153643 w 297840"/>
                    <a:gd name="connsiteY64" fmla="*/ 128588 h 381000"/>
                    <a:gd name="connsiteX65" fmla="*/ 163168 w 297840"/>
                    <a:gd name="connsiteY65" fmla="*/ 185738 h 381000"/>
                    <a:gd name="connsiteX66" fmla="*/ 167931 w 297840"/>
                    <a:gd name="connsiteY66" fmla="*/ 200025 h 381000"/>
                    <a:gd name="connsiteX67" fmla="*/ 182218 w 297840"/>
                    <a:gd name="connsiteY67" fmla="*/ 204788 h 381000"/>
                    <a:gd name="connsiteX68" fmla="*/ 191743 w 297840"/>
                    <a:gd name="connsiteY68" fmla="*/ 219075 h 381000"/>
                    <a:gd name="connsiteX69" fmla="*/ 210793 w 297840"/>
                    <a:gd name="connsiteY69" fmla="*/ 219075 h 381000"/>
                    <a:gd name="connsiteX70" fmla="*/ 215556 w 297840"/>
                    <a:gd name="connsiteY70" fmla="*/ 200025 h 381000"/>
                    <a:gd name="connsiteX71" fmla="*/ 229843 w 297840"/>
                    <a:gd name="connsiteY71" fmla="*/ 123825 h 381000"/>
                    <a:gd name="connsiteX72" fmla="*/ 234606 w 297840"/>
                    <a:gd name="connsiteY72" fmla="*/ 147638 h 381000"/>
                    <a:gd name="connsiteX73" fmla="*/ 239368 w 297840"/>
                    <a:gd name="connsiteY73" fmla="*/ 161925 h 381000"/>
                    <a:gd name="connsiteX74" fmla="*/ 248893 w 297840"/>
                    <a:gd name="connsiteY74" fmla="*/ 261938 h 381000"/>
                    <a:gd name="connsiteX75" fmla="*/ 267943 w 297840"/>
                    <a:gd name="connsiteY75" fmla="*/ 290513 h 381000"/>
                    <a:gd name="connsiteX76" fmla="*/ 282231 w 297840"/>
                    <a:gd name="connsiteY76" fmla="*/ 309563 h 381000"/>
                    <a:gd name="connsiteX77" fmla="*/ 296518 w 297840"/>
                    <a:gd name="connsiteY77" fmla="*/ 323850 h 381000"/>
                    <a:gd name="connsiteX78" fmla="*/ 286993 w 297840"/>
                    <a:gd name="connsiteY78" fmla="*/ 304800 h 381000"/>
                    <a:gd name="connsiteX79" fmla="*/ 258418 w 297840"/>
                    <a:gd name="connsiteY79" fmla="*/ 266700 h 381000"/>
                    <a:gd name="connsiteX80" fmla="*/ 239368 w 297840"/>
                    <a:gd name="connsiteY80" fmla="*/ 238125 h 381000"/>
                    <a:gd name="connsiteX81" fmla="*/ 201268 w 297840"/>
                    <a:gd name="connsiteY81" fmla="*/ 223838 h 381000"/>
                    <a:gd name="connsiteX82" fmla="*/ 182218 w 297840"/>
                    <a:gd name="connsiteY82" fmla="*/ 204788 h 381000"/>
                    <a:gd name="connsiteX83" fmla="*/ 153643 w 297840"/>
                    <a:gd name="connsiteY83" fmla="*/ 185738 h 381000"/>
                    <a:gd name="connsiteX84" fmla="*/ 153643 w 297840"/>
                    <a:gd name="connsiteY84" fmla="*/ 157163 h 381000"/>
                    <a:gd name="connsiteX85" fmla="*/ 167931 w 297840"/>
                    <a:gd name="connsiteY85" fmla="*/ 161925 h 381000"/>
                    <a:gd name="connsiteX86" fmla="*/ 196506 w 297840"/>
                    <a:gd name="connsiteY86" fmla="*/ 209550 h 381000"/>
                    <a:gd name="connsiteX87" fmla="*/ 201268 w 297840"/>
                    <a:gd name="connsiteY87" fmla="*/ 228600 h 381000"/>
                    <a:gd name="connsiteX88" fmla="*/ 206031 w 297840"/>
                    <a:gd name="connsiteY88" fmla="*/ 242888 h 381000"/>
                    <a:gd name="connsiteX89" fmla="*/ 210793 w 297840"/>
                    <a:gd name="connsiteY89" fmla="*/ 266700 h 381000"/>
                    <a:gd name="connsiteX90" fmla="*/ 220318 w 297840"/>
                    <a:gd name="connsiteY90" fmla="*/ 295275 h 381000"/>
                    <a:gd name="connsiteX91" fmla="*/ 225081 w 297840"/>
                    <a:gd name="connsiteY91" fmla="*/ 309563 h 381000"/>
                    <a:gd name="connsiteX92" fmla="*/ 210793 w 297840"/>
                    <a:gd name="connsiteY92" fmla="*/ 304800 h 381000"/>
                    <a:gd name="connsiteX93" fmla="*/ 201268 w 297840"/>
                    <a:gd name="connsiteY93" fmla="*/ 285750 h 381000"/>
                    <a:gd name="connsiteX94" fmla="*/ 186981 w 297840"/>
                    <a:gd name="connsiteY94" fmla="*/ 271463 h 381000"/>
                    <a:gd name="connsiteX95" fmla="*/ 177456 w 297840"/>
                    <a:gd name="connsiteY95" fmla="*/ 247650 h 381000"/>
                    <a:gd name="connsiteX96" fmla="*/ 148881 w 297840"/>
                    <a:gd name="connsiteY96" fmla="*/ 195263 h 381000"/>
                    <a:gd name="connsiteX97" fmla="*/ 139356 w 297840"/>
                    <a:gd name="connsiteY97" fmla="*/ 171450 h 381000"/>
                    <a:gd name="connsiteX98" fmla="*/ 125068 w 297840"/>
                    <a:gd name="connsiteY98" fmla="*/ 152400 h 381000"/>
                    <a:gd name="connsiteX99" fmla="*/ 115543 w 297840"/>
                    <a:gd name="connsiteY99" fmla="*/ 128588 h 381000"/>
                    <a:gd name="connsiteX100" fmla="*/ 101256 w 297840"/>
                    <a:gd name="connsiteY100" fmla="*/ 109538 h 381000"/>
                    <a:gd name="connsiteX101" fmla="*/ 91731 w 297840"/>
                    <a:gd name="connsiteY101" fmla="*/ 85725 h 381000"/>
                    <a:gd name="connsiteX102" fmla="*/ 72681 w 297840"/>
                    <a:gd name="connsiteY102" fmla="*/ 47625 h 381000"/>
                    <a:gd name="connsiteX103" fmla="*/ 63156 w 297840"/>
                    <a:gd name="connsiteY103" fmla="*/ 33338 h 381000"/>
                    <a:gd name="connsiteX104" fmla="*/ 34581 w 297840"/>
                    <a:gd name="connsiteY104" fmla="*/ 23813 h 381000"/>
                    <a:gd name="connsiteX105" fmla="*/ 20293 w 297840"/>
                    <a:gd name="connsiteY105" fmla="*/ 19050 h 381000"/>
                    <a:gd name="connsiteX106" fmla="*/ 1243 w 297840"/>
                    <a:gd name="connsiteY106" fmla="*/ 19050 h 381000"/>
                    <a:gd name="connsiteX107" fmla="*/ 15531 w 297840"/>
                    <a:gd name="connsiteY107" fmla="*/ 80963 h 381000"/>
                    <a:gd name="connsiteX108" fmla="*/ 20293 w 297840"/>
                    <a:gd name="connsiteY108" fmla="*/ 95250 h 381000"/>
                    <a:gd name="connsiteX109" fmla="*/ 15531 w 297840"/>
                    <a:gd name="connsiteY109" fmla="*/ 109538 h 381000"/>
                    <a:gd name="connsiteX110" fmla="*/ 20293 w 297840"/>
                    <a:gd name="connsiteY110" fmla="*/ 19050 h 381000"/>
                    <a:gd name="connsiteX111" fmla="*/ 25056 w 297840"/>
                    <a:gd name="connsiteY111" fmla="*/ 4763 h 381000"/>
                    <a:gd name="connsiteX112" fmla="*/ 39343 w 297840"/>
                    <a:gd name="connsiteY112" fmla="*/ 0 h 381000"/>
                    <a:gd name="connsiteX113" fmla="*/ 53631 w 297840"/>
                    <a:gd name="connsiteY113" fmla="*/ 19050 h 381000"/>
                    <a:gd name="connsiteX114" fmla="*/ 72681 w 297840"/>
                    <a:gd name="connsiteY114" fmla="*/ 47625 h 381000"/>
                    <a:gd name="connsiteX115" fmla="*/ 86968 w 297840"/>
                    <a:gd name="connsiteY115" fmla="*/ 57150 h 381000"/>
                    <a:gd name="connsiteX116" fmla="*/ 106018 w 297840"/>
                    <a:gd name="connsiteY116" fmla="*/ 71438 h 381000"/>
                    <a:gd name="connsiteX117" fmla="*/ 125068 w 297840"/>
                    <a:gd name="connsiteY117" fmla="*/ 80963 h 381000"/>
                    <a:gd name="connsiteX118" fmla="*/ 153643 w 297840"/>
                    <a:gd name="connsiteY118" fmla="*/ 100013 h 381000"/>
                    <a:gd name="connsiteX119" fmla="*/ 167931 w 297840"/>
                    <a:gd name="connsiteY119" fmla="*/ 128588 h 381000"/>
                    <a:gd name="connsiteX120" fmla="*/ 172693 w 297840"/>
                    <a:gd name="connsiteY120" fmla="*/ 142875 h 381000"/>
                    <a:gd name="connsiteX121" fmla="*/ 186981 w 297840"/>
                    <a:gd name="connsiteY121" fmla="*/ 152400 h 381000"/>
                    <a:gd name="connsiteX122" fmla="*/ 196506 w 297840"/>
                    <a:gd name="connsiteY122" fmla="*/ 138113 h 381000"/>
                    <a:gd name="connsiteX123" fmla="*/ 210793 w 297840"/>
                    <a:gd name="connsiteY123" fmla="*/ 128588 h 381000"/>
                    <a:gd name="connsiteX124" fmla="*/ 215556 w 297840"/>
                    <a:gd name="connsiteY124" fmla="*/ 114300 h 381000"/>
                    <a:gd name="connsiteX125" fmla="*/ 229843 w 297840"/>
                    <a:gd name="connsiteY125" fmla="*/ 100013 h 381000"/>
                    <a:gd name="connsiteX126" fmla="*/ 215556 w 297840"/>
                    <a:gd name="connsiteY126" fmla="*/ 109538 h 381000"/>
                    <a:gd name="connsiteX127" fmla="*/ 182218 w 297840"/>
                    <a:gd name="connsiteY127" fmla="*/ 119063 h 381000"/>
                    <a:gd name="connsiteX128" fmla="*/ 172693 w 297840"/>
                    <a:gd name="connsiteY128" fmla="*/ 109538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97840" h="381000">
                      <a:moveTo>
                        <a:pt x="172693" y="109538"/>
                      </a:moveTo>
                      <a:cubicBezTo>
                        <a:pt x="169518" y="133351"/>
                        <a:pt x="170366" y="211550"/>
                        <a:pt x="163168" y="261938"/>
                      </a:cubicBezTo>
                      <a:cubicBezTo>
                        <a:pt x="161581" y="273050"/>
                        <a:pt x="160607" y="284268"/>
                        <a:pt x="158406" y="295275"/>
                      </a:cubicBezTo>
                      <a:cubicBezTo>
                        <a:pt x="157421" y="300198"/>
                        <a:pt x="154861" y="304693"/>
                        <a:pt x="153643" y="309563"/>
                      </a:cubicBezTo>
                      <a:cubicBezTo>
                        <a:pt x="149002" y="328126"/>
                        <a:pt x="146805" y="347907"/>
                        <a:pt x="144118" y="366713"/>
                      </a:cubicBezTo>
                      <a:cubicBezTo>
                        <a:pt x="137768" y="365125"/>
                        <a:pt x="130514" y="365581"/>
                        <a:pt x="125068" y="361950"/>
                      </a:cubicBezTo>
                      <a:cubicBezTo>
                        <a:pt x="120306" y="358775"/>
                        <a:pt x="118103" y="352782"/>
                        <a:pt x="115543" y="347663"/>
                      </a:cubicBezTo>
                      <a:cubicBezTo>
                        <a:pt x="92242" y="301060"/>
                        <a:pt x="118561" y="342663"/>
                        <a:pt x="96493" y="309563"/>
                      </a:cubicBezTo>
                      <a:cubicBezTo>
                        <a:pt x="89732" y="282517"/>
                        <a:pt x="86521" y="278788"/>
                        <a:pt x="96493" y="242888"/>
                      </a:cubicBezTo>
                      <a:cubicBezTo>
                        <a:pt x="100293" y="229207"/>
                        <a:pt x="115543" y="204788"/>
                        <a:pt x="115543" y="204788"/>
                      </a:cubicBezTo>
                      <a:cubicBezTo>
                        <a:pt x="117131" y="192088"/>
                        <a:pt x="116259" y="178830"/>
                        <a:pt x="120306" y="166688"/>
                      </a:cubicBezTo>
                      <a:cubicBezTo>
                        <a:pt x="122816" y="159158"/>
                        <a:pt x="129980" y="154097"/>
                        <a:pt x="134593" y="147638"/>
                      </a:cubicBezTo>
                      <a:cubicBezTo>
                        <a:pt x="137920" y="142980"/>
                        <a:pt x="140943" y="138113"/>
                        <a:pt x="144118" y="133350"/>
                      </a:cubicBezTo>
                      <a:cubicBezTo>
                        <a:pt x="145706" y="139700"/>
                        <a:pt x="148881" y="145855"/>
                        <a:pt x="148881" y="152400"/>
                      </a:cubicBezTo>
                      <a:cubicBezTo>
                        <a:pt x="148881" y="175021"/>
                        <a:pt x="143752" y="197094"/>
                        <a:pt x="139356" y="219075"/>
                      </a:cubicBezTo>
                      <a:cubicBezTo>
                        <a:pt x="136117" y="283849"/>
                        <a:pt x="160717" y="338476"/>
                        <a:pt x="120306" y="304800"/>
                      </a:cubicBezTo>
                      <a:cubicBezTo>
                        <a:pt x="115132" y="300488"/>
                        <a:pt x="110781" y="295275"/>
                        <a:pt x="106018" y="290513"/>
                      </a:cubicBezTo>
                      <a:cubicBezTo>
                        <a:pt x="94051" y="254606"/>
                        <a:pt x="110192" y="298860"/>
                        <a:pt x="91731" y="261938"/>
                      </a:cubicBezTo>
                      <a:cubicBezTo>
                        <a:pt x="72013" y="222504"/>
                        <a:pt x="104739" y="274306"/>
                        <a:pt x="77443" y="233363"/>
                      </a:cubicBezTo>
                      <a:cubicBezTo>
                        <a:pt x="75856" y="215900"/>
                        <a:pt x="77498" y="197835"/>
                        <a:pt x="72681" y="180975"/>
                      </a:cubicBezTo>
                      <a:cubicBezTo>
                        <a:pt x="70883" y="174681"/>
                        <a:pt x="69338" y="193635"/>
                        <a:pt x="67918" y="200025"/>
                      </a:cubicBezTo>
                      <a:cubicBezTo>
                        <a:pt x="66162" y="207927"/>
                        <a:pt x="64743" y="215900"/>
                        <a:pt x="63156" y="223838"/>
                      </a:cubicBezTo>
                      <a:cubicBezTo>
                        <a:pt x="61568" y="247650"/>
                        <a:pt x="64949" y="272328"/>
                        <a:pt x="58393" y="295275"/>
                      </a:cubicBezTo>
                      <a:cubicBezTo>
                        <a:pt x="57014" y="300102"/>
                        <a:pt x="46544" y="294901"/>
                        <a:pt x="44106" y="290513"/>
                      </a:cubicBezTo>
                      <a:cubicBezTo>
                        <a:pt x="37749" y="279070"/>
                        <a:pt x="41316" y="263638"/>
                        <a:pt x="34581" y="252413"/>
                      </a:cubicBezTo>
                      <a:cubicBezTo>
                        <a:pt x="17710" y="224295"/>
                        <a:pt x="23220" y="237382"/>
                        <a:pt x="15531" y="214313"/>
                      </a:cubicBezTo>
                      <a:cubicBezTo>
                        <a:pt x="13943" y="185738"/>
                        <a:pt x="26643" y="104776"/>
                        <a:pt x="10768" y="128588"/>
                      </a:cubicBezTo>
                      <a:cubicBezTo>
                        <a:pt x="-5627" y="153180"/>
                        <a:pt x="6094" y="229308"/>
                        <a:pt x="10768" y="266700"/>
                      </a:cubicBezTo>
                      <a:lnTo>
                        <a:pt x="25056" y="223838"/>
                      </a:lnTo>
                      <a:cubicBezTo>
                        <a:pt x="26644" y="219075"/>
                        <a:pt x="25641" y="212335"/>
                        <a:pt x="29818" y="209550"/>
                      </a:cubicBezTo>
                      <a:lnTo>
                        <a:pt x="44106" y="200025"/>
                      </a:lnTo>
                      <a:cubicBezTo>
                        <a:pt x="47281" y="195263"/>
                        <a:pt x="51071" y="190857"/>
                        <a:pt x="53631" y="185738"/>
                      </a:cubicBezTo>
                      <a:cubicBezTo>
                        <a:pt x="61251" y="170498"/>
                        <a:pt x="55535" y="162877"/>
                        <a:pt x="63156" y="185738"/>
                      </a:cubicBezTo>
                      <a:cubicBezTo>
                        <a:pt x="66331" y="211138"/>
                        <a:pt x="70431" y="236439"/>
                        <a:pt x="72681" y="261938"/>
                      </a:cubicBezTo>
                      <a:cubicBezTo>
                        <a:pt x="75196" y="290446"/>
                        <a:pt x="73396" y="319332"/>
                        <a:pt x="77443" y="347663"/>
                      </a:cubicBezTo>
                      <a:cubicBezTo>
                        <a:pt x="78252" y="353329"/>
                        <a:pt x="82571" y="358286"/>
                        <a:pt x="86968" y="361950"/>
                      </a:cubicBezTo>
                      <a:cubicBezTo>
                        <a:pt x="92422" y="366495"/>
                        <a:pt x="99854" y="367953"/>
                        <a:pt x="106018" y="371475"/>
                      </a:cubicBezTo>
                      <a:cubicBezTo>
                        <a:pt x="110988" y="374315"/>
                        <a:pt x="115543" y="377825"/>
                        <a:pt x="120306" y="381000"/>
                      </a:cubicBezTo>
                      <a:cubicBezTo>
                        <a:pt x="134593" y="377825"/>
                        <a:pt x="150618" y="379005"/>
                        <a:pt x="163168" y="371475"/>
                      </a:cubicBezTo>
                      <a:cubicBezTo>
                        <a:pt x="168781" y="368107"/>
                        <a:pt x="167627" y="358963"/>
                        <a:pt x="167931" y="352425"/>
                      </a:cubicBezTo>
                      <a:cubicBezTo>
                        <a:pt x="177079" y="155741"/>
                        <a:pt x="128442" y="210939"/>
                        <a:pt x="186981" y="152400"/>
                      </a:cubicBezTo>
                      <a:cubicBezTo>
                        <a:pt x="188568" y="147638"/>
                        <a:pt x="190364" y="142940"/>
                        <a:pt x="191743" y="138113"/>
                      </a:cubicBezTo>
                      <a:cubicBezTo>
                        <a:pt x="193541" y="131819"/>
                        <a:pt x="191270" y="122990"/>
                        <a:pt x="196506" y="119063"/>
                      </a:cubicBezTo>
                      <a:cubicBezTo>
                        <a:pt x="200522" y="116051"/>
                        <a:pt x="206031" y="122238"/>
                        <a:pt x="210793" y="123825"/>
                      </a:cubicBezTo>
                      <a:cubicBezTo>
                        <a:pt x="213652" y="132400"/>
                        <a:pt x="219520" y="148787"/>
                        <a:pt x="220318" y="157163"/>
                      </a:cubicBezTo>
                      <a:cubicBezTo>
                        <a:pt x="222881" y="184075"/>
                        <a:pt x="216532" y="212478"/>
                        <a:pt x="225081" y="238125"/>
                      </a:cubicBezTo>
                      <a:cubicBezTo>
                        <a:pt x="228701" y="248985"/>
                        <a:pt x="253656" y="257175"/>
                        <a:pt x="253656" y="257175"/>
                      </a:cubicBezTo>
                      <a:cubicBezTo>
                        <a:pt x="247278" y="247608"/>
                        <a:pt x="237902" y="234825"/>
                        <a:pt x="234606" y="223838"/>
                      </a:cubicBezTo>
                      <a:cubicBezTo>
                        <a:pt x="231831" y="214589"/>
                        <a:pt x="233557" y="204177"/>
                        <a:pt x="229843" y="195263"/>
                      </a:cubicBezTo>
                      <a:cubicBezTo>
                        <a:pt x="225440" y="184696"/>
                        <a:pt x="217143" y="176213"/>
                        <a:pt x="210793" y="166688"/>
                      </a:cubicBezTo>
                      <a:cubicBezTo>
                        <a:pt x="209206" y="161925"/>
                        <a:pt x="207410" y="157227"/>
                        <a:pt x="206031" y="152400"/>
                      </a:cubicBezTo>
                      <a:cubicBezTo>
                        <a:pt x="204233" y="146106"/>
                        <a:pt x="203846" y="139366"/>
                        <a:pt x="201268" y="133350"/>
                      </a:cubicBezTo>
                      <a:cubicBezTo>
                        <a:pt x="199013" y="128089"/>
                        <a:pt x="194918" y="123825"/>
                        <a:pt x="191743" y="119063"/>
                      </a:cubicBezTo>
                      <a:cubicBezTo>
                        <a:pt x="190156" y="114300"/>
                        <a:pt x="191851" y="105993"/>
                        <a:pt x="186981" y="104775"/>
                      </a:cubicBezTo>
                      <a:cubicBezTo>
                        <a:pt x="181428" y="103387"/>
                        <a:pt x="175727" y="109446"/>
                        <a:pt x="172693" y="114300"/>
                      </a:cubicBezTo>
                      <a:cubicBezTo>
                        <a:pt x="167372" y="122814"/>
                        <a:pt x="170267" y="135775"/>
                        <a:pt x="163168" y="142875"/>
                      </a:cubicBezTo>
                      <a:cubicBezTo>
                        <a:pt x="152637" y="153407"/>
                        <a:pt x="145986" y="158191"/>
                        <a:pt x="139356" y="171450"/>
                      </a:cubicBezTo>
                      <a:cubicBezTo>
                        <a:pt x="137111" y="175940"/>
                        <a:pt x="138143" y="182188"/>
                        <a:pt x="134593" y="185738"/>
                      </a:cubicBezTo>
                      <a:cubicBezTo>
                        <a:pt x="131043" y="189288"/>
                        <a:pt x="125068" y="188913"/>
                        <a:pt x="120306" y="190500"/>
                      </a:cubicBezTo>
                      <a:cubicBezTo>
                        <a:pt x="93220" y="163416"/>
                        <a:pt x="115041" y="189495"/>
                        <a:pt x="101256" y="161925"/>
                      </a:cubicBezTo>
                      <a:cubicBezTo>
                        <a:pt x="82788" y="124988"/>
                        <a:pt x="98943" y="169271"/>
                        <a:pt x="86968" y="133350"/>
                      </a:cubicBezTo>
                      <a:cubicBezTo>
                        <a:pt x="88556" y="122238"/>
                        <a:pt x="84839" y="108874"/>
                        <a:pt x="91731" y="100013"/>
                      </a:cubicBezTo>
                      <a:cubicBezTo>
                        <a:pt x="97895" y="92088"/>
                        <a:pt x="120306" y="90488"/>
                        <a:pt x="120306" y="90488"/>
                      </a:cubicBezTo>
                      <a:cubicBezTo>
                        <a:pt x="129831" y="92075"/>
                        <a:pt x="142522" y="87983"/>
                        <a:pt x="148881" y="95250"/>
                      </a:cubicBezTo>
                      <a:cubicBezTo>
                        <a:pt x="156273" y="103698"/>
                        <a:pt x="152159" y="117461"/>
                        <a:pt x="153643" y="128588"/>
                      </a:cubicBezTo>
                      <a:cubicBezTo>
                        <a:pt x="157989" y="161184"/>
                        <a:pt x="155931" y="160407"/>
                        <a:pt x="163168" y="185738"/>
                      </a:cubicBezTo>
                      <a:cubicBezTo>
                        <a:pt x="164547" y="190565"/>
                        <a:pt x="164381" y="196475"/>
                        <a:pt x="167931" y="200025"/>
                      </a:cubicBezTo>
                      <a:cubicBezTo>
                        <a:pt x="171481" y="203575"/>
                        <a:pt x="177456" y="203200"/>
                        <a:pt x="182218" y="204788"/>
                      </a:cubicBezTo>
                      <a:cubicBezTo>
                        <a:pt x="185393" y="209550"/>
                        <a:pt x="189488" y="213814"/>
                        <a:pt x="191743" y="219075"/>
                      </a:cubicBezTo>
                      <a:cubicBezTo>
                        <a:pt x="201471" y="241772"/>
                        <a:pt x="188893" y="248276"/>
                        <a:pt x="210793" y="219075"/>
                      </a:cubicBezTo>
                      <a:cubicBezTo>
                        <a:pt x="212381" y="212725"/>
                        <a:pt x="214989" y="206546"/>
                        <a:pt x="215556" y="200025"/>
                      </a:cubicBezTo>
                      <a:cubicBezTo>
                        <a:pt x="223540" y="108205"/>
                        <a:pt x="203010" y="83577"/>
                        <a:pt x="229843" y="123825"/>
                      </a:cubicBezTo>
                      <a:cubicBezTo>
                        <a:pt x="231431" y="131763"/>
                        <a:pt x="232643" y="139785"/>
                        <a:pt x="234606" y="147638"/>
                      </a:cubicBezTo>
                      <a:cubicBezTo>
                        <a:pt x="235824" y="152508"/>
                        <a:pt x="238869" y="156930"/>
                        <a:pt x="239368" y="161925"/>
                      </a:cubicBezTo>
                      <a:cubicBezTo>
                        <a:pt x="246458" y="232826"/>
                        <a:pt x="237105" y="220679"/>
                        <a:pt x="248893" y="261938"/>
                      </a:cubicBezTo>
                      <a:cubicBezTo>
                        <a:pt x="255257" y="284212"/>
                        <a:pt x="250816" y="270531"/>
                        <a:pt x="267943" y="290513"/>
                      </a:cubicBezTo>
                      <a:cubicBezTo>
                        <a:pt x="273109" y="296540"/>
                        <a:pt x="277065" y="303536"/>
                        <a:pt x="282231" y="309563"/>
                      </a:cubicBezTo>
                      <a:cubicBezTo>
                        <a:pt x="286614" y="314677"/>
                        <a:pt x="291756" y="328613"/>
                        <a:pt x="296518" y="323850"/>
                      </a:cubicBezTo>
                      <a:cubicBezTo>
                        <a:pt x="301538" y="318829"/>
                        <a:pt x="290931" y="310707"/>
                        <a:pt x="286993" y="304800"/>
                      </a:cubicBezTo>
                      <a:cubicBezTo>
                        <a:pt x="278187" y="291591"/>
                        <a:pt x="267224" y="279909"/>
                        <a:pt x="258418" y="266700"/>
                      </a:cubicBezTo>
                      <a:cubicBezTo>
                        <a:pt x="252068" y="257175"/>
                        <a:pt x="249607" y="243245"/>
                        <a:pt x="239368" y="238125"/>
                      </a:cubicBezTo>
                      <a:cubicBezTo>
                        <a:pt x="214464" y="225673"/>
                        <a:pt x="227206" y="230322"/>
                        <a:pt x="201268" y="223838"/>
                      </a:cubicBezTo>
                      <a:cubicBezTo>
                        <a:pt x="194918" y="217488"/>
                        <a:pt x="189230" y="210398"/>
                        <a:pt x="182218" y="204788"/>
                      </a:cubicBezTo>
                      <a:cubicBezTo>
                        <a:pt x="173279" y="197637"/>
                        <a:pt x="153643" y="185738"/>
                        <a:pt x="153643" y="185738"/>
                      </a:cubicBezTo>
                      <a:cubicBezTo>
                        <a:pt x="151829" y="180296"/>
                        <a:pt x="142758" y="162605"/>
                        <a:pt x="153643" y="157163"/>
                      </a:cubicBezTo>
                      <a:cubicBezTo>
                        <a:pt x="158133" y="154918"/>
                        <a:pt x="163168" y="160338"/>
                        <a:pt x="167931" y="161925"/>
                      </a:cubicBezTo>
                      <a:cubicBezTo>
                        <a:pt x="190919" y="196407"/>
                        <a:pt x="181861" y="180261"/>
                        <a:pt x="196506" y="209550"/>
                      </a:cubicBezTo>
                      <a:cubicBezTo>
                        <a:pt x="198093" y="215900"/>
                        <a:pt x="199470" y="222306"/>
                        <a:pt x="201268" y="228600"/>
                      </a:cubicBezTo>
                      <a:cubicBezTo>
                        <a:pt x="202647" y="233427"/>
                        <a:pt x="204813" y="238018"/>
                        <a:pt x="206031" y="242888"/>
                      </a:cubicBezTo>
                      <a:cubicBezTo>
                        <a:pt x="207994" y="250741"/>
                        <a:pt x="208663" y="258891"/>
                        <a:pt x="210793" y="266700"/>
                      </a:cubicBezTo>
                      <a:cubicBezTo>
                        <a:pt x="213435" y="276386"/>
                        <a:pt x="217143" y="285750"/>
                        <a:pt x="220318" y="295275"/>
                      </a:cubicBezTo>
                      <a:cubicBezTo>
                        <a:pt x="221906" y="300038"/>
                        <a:pt x="229844" y="311151"/>
                        <a:pt x="225081" y="309563"/>
                      </a:cubicBezTo>
                      <a:lnTo>
                        <a:pt x="210793" y="304800"/>
                      </a:lnTo>
                      <a:cubicBezTo>
                        <a:pt x="207618" y="298450"/>
                        <a:pt x="205394" y="291527"/>
                        <a:pt x="201268" y="285750"/>
                      </a:cubicBezTo>
                      <a:cubicBezTo>
                        <a:pt x="197353" y="280270"/>
                        <a:pt x="190550" y="277174"/>
                        <a:pt x="186981" y="271463"/>
                      </a:cubicBezTo>
                      <a:cubicBezTo>
                        <a:pt x="182450" y="264213"/>
                        <a:pt x="180994" y="255433"/>
                        <a:pt x="177456" y="247650"/>
                      </a:cubicBezTo>
                      <a:cubicBezTo>
                        <a:pt x="139551" y="164259"/>
                        <a:pt x="185577" y="268656"/>
                        <a:pt x="148881" y="195263"/>
                      </a:cubicBezTo>
                      <a:cubicBezTo>
                        <a:pt x="145058" y="187616"/>
                        <a:pt x="143508" y="178923"/>
                        <a:pt x="139356" y="171450"/>
                      </a:cubicBezTo>
                      <a:cubicBezTo>
                        <a:pt x="135501" y="164511"/>
                        <a:pt x="128923" y="159339"/>
                        <a:pt x="125068" y="152400"/>
                      </a:cubicBezTo>
                      <a:cubicBezTo>
                        <a:pt x="120916" y="144927"/>
                        <a:pt x="119695" y="136061"/>
                        <a:pt x="115543" y="128588"/>
                      </a:cubicBezTo>
                      <a:cubicBezTo>
                        <a:pt x="111688" y="121649"/>
                        <a:pt x="105111" y="116477"/>
                        <a:pt x="101256" y="109538"/>
                      </a:cubicBezTo>
                      <a:cubicBezTo>
                        <a:pt x="97104" y="102065"/>
                        <a:pt x="95314" y="93487"/>
                        <a:pt x="91731" y="85725"/>
                      </a:cubicBezTo>
                      <a:cubicBezTo>
                        <a:pt x="85781" y="72833"/>
                        <a:pt x="80557" y="59439"/>
                        <a:pt x="72681" y="47625"/>
                      </a:cubicBezTo>
                      <a:cubicBezTo>
                        <a:pt x="69506" y="42863"/>
                        <a:pt x="68010" y="36371"/>
                        <a:pt x="63156" y="33338"/>
                      </a:cubicBezTo>
                      <a:cubicBezTo>
                        <a:pt x="54642" y="28017"/>
                        <a:pt x="44106" y="26988"/>
                        <a:pt x="34581" y="23813"/>
                      </a:cubicBezTo>
                      <a:lnTo>
                        <a:pt x="20293" y="19050"/>
                      </a:lnTo>
                      <a:cubicBezTo>
                        <a:pt x="17666" y="15109"/>
                        <a:pt x="3870" y="-15108"/>
                        <a:pt x="1243" y="19050"/>
                      </a:cubicBezTo>
                      <a:cubicBezTo>
                        <a:pt x="-1882" y="59683"/>
                        <a:pt x="191" y="57952"/>
                        <a:pt x="15531" y="80963"/>
                      </a:cubicBezTo>
                      <a:cubicBezTo>
                        <a:pt x="17118" y="85725"/>
                        <a:pt x="20293" y="90230"/>
                        <a:pt x="20293" y="95250"/>
                      </a:cubicBezTo>
                      <a:cubicBezTo>
                        <a:pt x="20293" y="100270"/>
                        <a:pt x="15531" y="114558"/>
                        <a:pt x="15531" y="109538"/>
                      </a:cubicBezTo>
                      <a:cubicBezTo>
                        <a:pt x="15531" y="79334"/>
                        <a:pt x="17558" y="49130"/>
                        <a:pt x="20293" y="19050"/>
                      </a:cubicBezTo>
                      <a:cubicBezTo>
                        <a:pt x="20747" y="14051"/>
                        <a:pt x="21506" y="8313"/>
                        <a:pt x="25056" y="4763"/>
                      </a:cubicBezTo>
                      <a:cubicBezTo>
                        <a:pt x="28606" y="1213"/>
                        <a:pt x="34581" y="1588"/>
                        <a:pt x="39343" y="0"/>
                      </a:cubicBezTo>
                      <a:cubicBezTo>
                        <a:pt x="44106" y="6350"/>
                        <a:pt x="49079" y="12547"/>
                        <a:pt x="53631" y="19050"/>
                      </a:cubicBezTo>
                      <a:cubicBezTo>
                        <a:pt x="60196" y="28428"/>
                        <a:pt x="63156" y="41275"/>
                        <a:pt x="72681" y="47625"/>
                      </a:cubicBezTo>
                      <a:cubicBezTo>
                        <a:pt x="77443" y="50800"/>
                        <a:pt x="82311" y="53823"/>
                        <a:pt x="86968" y="57150"/>
                      </a:cubicBezTo>
                      <a:cubicBezTo>
                        <a:pt x="93427" y="61764"/>
                        <a:pt x="99287" y="67231"/>
                        <a:pt x="106018" y="71438"/>
                      </a:cubicBezTo>
                      <a:cubicBezTo>
                        <a:pt x="112038" y="75201"/>
                        <a:pt x="119291" y="76837"/>
                        <a:pt x="125068" y="80963"/>
                      </a:cubicBezTo>
                      <a:cubicBezTo>
                        <a:pt x="156285" y="103260"/>
                        <a:pt x="122995" y="89795"/>
                        <a:pt x="153643" y="100013"/>
                      </a:cubicBezTo>
                      <a:cubicBezTo>
                        <a:pt x="165617" y="135930"/>
                        <a:pt x="149463" y="91652"/>
                        <a:pt x="167931" y="128588"/>
                      </a:cubicBezTo>
                      <a:cubicBezTo>
                        <a:pt x="170176" y="133078"/>
                        <a:pt x="169557" y="138955"/>
                        <a:pt x="172693" y="142875"/>
                      </a:cubicBezTo>
                      <a:cubicBezTo>
                        <a:pt x="176269" y="147345"/>
                        <a:pt x="182218" y="149225"/>
                        <a:pt x="186981" y="152400"/>
                      </a:cubicBezTo>
                      <a:cubicBezTo>
                        <a:pt x="190156" y="147638"/>
                        <a:pt x="192459" y="142160"/>
                        <a:pt x="196506" y="138113"/>
                      </a:cubicBezTo>
                      <a:cubicBezTo>
                        <a:pt x="200553" y="134066"/>
                        <a:pt x="207217" y="133057"/>
                        <a:pt x="210793" y="128588"/>
                      </a:cubicBezTo>
                      <a:cubicBezTo>
                        <a:pt x="213929" y="124668"/>
                        <a:pt x="212771" y="118477"/>
                        <a:pt x="215556" y="114300"/>
                      </a:cubicBezTo>
                      <a:cubicBezTo>
                        <a:pt x="219292" y="108696"/>
                        <a:pt x="235447" y="96277"/>
                        <a:pt x="229843" y="100013"/>
                      </a:cubicBezTo>
                      <a:cubicBezTo>
                        <a:pt x="225081" y="103188"/>
                        <a:pt x="220675" y="106978"/>
                        <a:pt x="215556" y="109538"/>
                      </a:cubicBezTo>
                      <a:cubicBezTo>
                        <a:pt x="207559" y="113536"/>
                        <a:pt x="189839" y="116777"/>
                        <a:pt x="182218" y="119063"/>
                      </a:cubicBezTo>
                      <a:cubicBezTo>
                        <a:pt x="152975" y="127836"/>
                        <a:pt x="175868" y="85725"/>
                        <a:pt x="172693" y="109538"/>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950C768-EBC5-4626-8BF1-090EC35397D2}"/>
                    </a:ext>
                  </a:extLst>
                </p:cNvPr>
                <p:cNvSpPr/>
                <p:nvPr/>
              </p:nvSpPr>
              <p:spPr>
                <a:xfrm>
                  <a:off x="3014158" y="2779212"/>
                  <a:ext cx="585951" cy="412946"/>
                </a:xfrm>
                <a:custGeom>
                  <a:avLst/>
                  <a:gdLst>
                    <a:gd name="connsiteX0" fmla="*/ 57314 w 585951"/>
                    <a:gd name="connsiteY0" fmla="*/ 139146 h 412946"/>
                    <a:gd name="connsiteX1" fmla="*/ 114464 w 585951"/>
                    <a:gd name="connsiteY1" fmla="*/ 124859 h 412946"/>
                    <a:gd name="connsiteX2" fmla="*/ 166851 w 585951"/>
                    <a:gd name="connsiteY2" fmla="*/ 115334 h 412946"/>
                    <a:gd name="connsiteX3" fmla="*/ 257339 w 585951"/>
                    <a:gd name="connsiteY3" fmla="*/ 101046 h 412946"/>
                    <a:gd name="connsiteX4" fmla="*/ 281151 w 585951"/>
                    <a:gd name="connsiteY4" fmla="*/ 96284 h 412946"/>
                    <a:gd name="connsiteX5" fmla="*/ 328776 w 585951"/>
                    <a:gd name="connsiteY5" fmla="*/ 91521 h 412946"/>
                    <a:gd name="connsiteX6" fmla="*/ 419264 w 585951"/>
                    <a:gd name="connsiteY6" fmla="*/ 101046 h 412946"/>
                    <a:gd name="connsiteX7" fmla="*/ 433551 w 585951"/>
                    <a:gd name="connsiteY7" fmla="*/ 110571 h 412946"/>
                    <a:gd name="connsiteX8" fmla="*/ 447839 w 585951"/>
                    <a:gd name="connsiteY8" fmla="*/ 124859 h 412946"/>
                    <a:gd name="connsiteX9" fmla="*/ 224001 w 585951"/>
                    <a:gd name="connsiteY9" fmla="*/ 120096 h 412946"/>
                    <a:gd name="connsiteX10" fmla="*/ 176376 w 585951"/>
                    <a:gd name="connsiteY10" fmla="*/ 115334 h 412946"/>
                    <a:gd name="connsiteX11" fmla="*/ 157326 w 585951"/>
                    <a:gd name="connsiteY11" fmla="*/ 110571 h 412946"/>
                    <a:gd name="connsiteX12" fmla="*/ 33501 w 585951"/>
                    <a:gd name="connsiteY12" fmla="*/ 115334 h 412946"/>
                    <a:gd name="connsiteX13" fmla="*/ 238289 w 585951"/>
                    <a:gd name="connsiteY13" fmla="*/ 120096 h 412946"/>
                    <a:gd name="connsiteX14" fmla="*/ 285914 w 585951"/>
                    <a:gd name="connsiteY14" fmla="*/ 134384 h 412946"/>
                    <a:gd name="connsiteX15" fmla="*/ 357351 w 585951"/>
                    <a:gd name="connsiteY15" fmla="*/ 139146 h 412946"/>
                    <a:gd name="connsiteX16" fmla="*/ 262101 w 585951"/>
                    <a:gd name="connsiteY16" fmla="*/ 153434 h 412946"/>
                    <a:gd name="connsiteX17" fmla="*/ 224001 w 585951"/>
                    <a:gd name="connsiteY17" fmla="*/ 172484 h 412946"/>
                    <a:gd name="connsiteX18" fmla="*/ 209714 w 585951"/>
                    <a:gd name="connsiteY18" fmla="*/ 182009 h 412946"/>
                    <a:gd name="connsiteX19" fmla="*/ 162089 w 585951"/>
                    <a:gd name="connsiteY19" fmla="*/ 186771 h 412946"/>
                    <a:gd name="connsiteX20" fmla="*/ 209714 w 585951"/>
                    <a:gd name="connsiteY20" fmla="*/ 196296 h 412946"/>
                    <a:gd name="connsiteX21" fmla="*/ 247814 w 585951"/>
                    <a:gd name="connsiteY21" fmla="*/ 205821 h 412946"/>
                    <a:gd name="connsiteX22" fmla="*/ 290676 w 585951"/>
                    <a:gd name="connsiteY22" fmla="*/ 220109 h 412946"/>
                    <a:gd name="connsiteX23" fmla="*/ 304964 w 585951"/>
                    <a:gd name="connsiteY23" fmla="*/ 224871 h 412946"/>
                    <a:gd name="connsiteX24" fmla="*/ 371639 w 585951"/>
                    <a:gd name="connsiteY24" fmla="*/ 234396 h 412946"/>
                    <a:gd name="connsiteX25" fmla="*/ 428789 w 585951"/>
                    <a:gd name="connsiteY25" fmla="*/ 248684 h 412946"/>
                    <a:gd name="connsiteX26" fmla="*/ 443076 w 585951"/>
                    <a:gd name="connsiteY26" fmla="*/ 253446 h 412946"/>
                    <a:gd name="connsiteX27" fmla="*/ 495464 w 585951"/>
                    <a:gd name="connsiteY27" fmla="*/ 258209 h 412946"/>
                    <a:gd name="connsiteX28" fmla="*/ 571664 w 585951"/>
                    <a:gd name="connsiteY28" fmla="*/ 277259 h 412946"/>
                    <a:gd name="connsiteX29" fmla="*/ 585951 w 585951"/>
                    <a:gd name="connsiteY29" fmla="*/ 286784 h 412946"/>
                    <a:gd name="connsiteX30" fmla="*/ 357351 w 585951"/>
                    <a:gd name="connsiteY30" fmla="*/ 286784 h 412946"/>
                    <a:gd name="connsiteX31" fmla="*/ 314489 w 585951"/>
                    <a:gd name="connsiteY31" fmla="*/ 277259 h 412946"/>
                    <a:gd name="connsiteX32" fmla="*/ 300201 w 585951"/>
                    <a:gd name="connsiteY32" fmla="*/ 267734 h 412946"/>
                    <a:gd name="connsiteX33" fmla="*/ 224001 w 585951"/>
                    <a:gd name="connsiteY33" fmla="*/ 277259 h 412946"/>
                    <a:gd name="connsiteX34" fmla="*/ 247814 w 585951"/>
                    <a:gd name="connsiteY34" fmla="*/ 291546 h 412946"/>
                    <a:gd name="connsiteX35" fmla="*/ 266864 w 585951"/>
                    <a:gd name="connsiteY35" fmla="*/ 296309 h 412946"/>
                    <a:gd name="connsiteX36" fmla="*/ 314489 w 585951"/>
                    <a:gd name="connsiteY36" fmla="*/ 305834 h 412946"/>
                    <a:gd name="connsiteX37" fmla="*/ 357351 w 585951"/>
                    <a:gd name="connsiteY37" fmla="*/ 320121 h 412946"/>
                    <a:gd name="connsiteX38" fmla="*/ 371639 w 585951"/>
                    <a:gd name="connsiteY38" fmla="*/ 324884 h 412946"/>
                    <a:gd name="connsiteX39" fmla="*/ 419264 w 585951"/>
                    <a:gd name="connsiteY39" fmla="*/ 334409 h 412946"/>
                    <a:gd name="connsiteX40" fmla="*/ 447839 w 585951"/>
                    <a:gd name="connsiteY40" fmla="*/ 358221 h 412946"/>
                    <a:gd name="connsiteX41" fmla="*/ 457364 w 585951"/>
                    <a:gd name="connsiteY41" fmla="*/ 372509 h 412946"/>
                    <a:gd name="connsiteX42" fmla="*/ 490701 w 585951"/>
                    <a:gd name="connsiteY42" fmla="*/ 391559 h 412946"/>
                    <a:gd name="connsiteX43" fmla="*/ 447839 w 585951"/>
                    <a:gd name="connsiteY43" fmla="*/ 396321 h 412946"/>
                    <a:gd name="connsiteX44" fmla="*/ 419264 w 585951"/>
                    <a:gd name="connsiteY44" fmla="*/ 372509 h 412946"/>
                    <a:gd name="connsiteX45" fmla="*/ 381164 w 585951"/>
                    <a:gd name="connsiteY45" fmla="*/ 353459 h 412946"/>
                    <a:gd name="connsiteX46" fmla="*/ 357351 w 585951"/>
                    <a:gd name="connsiteY46" fmla="*/ 329646 h 412946"/>
                    <a:gd name="connsiteX47" fmla="*/ 333539 w 585951"/>
                    <a:gd name="connsiteY47" fmla="*/ 320121 h 412946"/>
                    <a:gd name="connsiteX48" fmla="*/ 271626 w 585951"/>
                    <a:gd name="connsiteY48" fmla="*/ 277259 h 412946"/>
                    <a:gd name="connsiteX49" fmla="*/ 200189 w 585951"/>
                    <a:gd name="connsiteY49" fmla="*/ 234396 h 412946"/>
                    <a:gd name="connsiteX50" fmla="*/ 171614 w 585951"/>
                    <a:gd name="connsiteY50" fmla="*/ 220109 h 412946"/>
                    <a:gd name="connsiteX51" fmla="*/ 157326 w 585951"/>
                    <a:gd name="connsiteY51" fmla="*/ 210584 h 412946"/>
                    <a:gd name="connsiteX52" fmla="*/ 128751 w 585951"/>
                    <a:gd name="connsiteY52" fmla="*/ 196296 h 412946"/>
                    <a:gd name="connsiteX53" fmla="*/ 114464 w 585951"/>
                    <a:gd name="connsiteY53" fmla="*/ 186771 h 412946"/>
                    <a:gd name="connsiteX54" fmla="*/ 85889 w 585951"/>
                    <a:gd name="connsiteY54" fmla="*/ 177246 h 412946"/>
                    <a:gd name="connsiteX55" fmla="*/ 71601 w 585951"/>
                    <a:gd name="connsiteY55" fmla="*/ 167721 h 412946"/>
                    <a:gd name="connsiteX56" fmla="*/ 57314 w 585951"/>
                    <a:gd name="connsiteY56" fmla="*/ 162959 h 412946"/>
                    <a:gd name="connsiteX57" fmla="*/ 143039 w 585951"/>
                    <a:gd name="connsiteY57" fmla="*/ 167721 h 412946"/>
                    <a:gd name="connsiteX58" fmla="*/ 185901 w 585951"/>
                    <a:gd name="connsiteY58" fmla="*/ 172484 h 412946"/>
                    <a:gd name="connsiteX59" fmla="*/ 271626 w 585951"/>
                    <a:gd name="connsiteY59" fmla="*/ 182009 h 412946"/>
                    <a:gd name="connsiteX60" fmla="*/ 419264 w 585951"/>
                    <a:gd name="connsiteY60" fmla="*/ 186771 h 412946"/>
                    <a:gd name="connsiteX61" fmla="*/ 462126 w 585951"/>
                    <a:gd name="connsiteY61" fmla="*/ 196296 h 412946"/>
                    <a:gd name="connsiteX62" fmla="*/ 438314 w 585951"/>
                    <a:gd name="connsiteY62" fmla="*/ 186771 h 412946"/>
                    <a:gd name="connsiteX63" fmla="*/ 404976 w 585951"/>
                    <a:gd name="connsiteY63" fmla="*/ 177246 h 412946"/>
                    <a:gd name="connsiteX64" fmla="*/ 371639 w 585951"/>
                    <a:gd name="connsiteY64" fmla="*/ 162959 h 412946"/>
                    <a:gd name="connsiteX65" fmla="*/ 357351 w 585951"/>
                    <a:gd name="connsiteY65" fmla="*/ 158196 h 412946"/>
                    <a:gd name="connsiteX66" fmla="*/ 338301 w 585951"/>
                    <a:gd name="connsiteY66" fmla="*/ 148671 h 412946"/>
                    <a:gd name="connsiteX67" fmla="*/ 300201 w 585951"/>
                    <a:gd name="connsiteY67" fmla="*/ 143909 h 412946"/>
                    <a:gd name="connsiteX68" fmla="*/ 281151 w 585951"/>
                    <a:gd name="connsiteY68" fmla="*/ 139146 h 412946"/>
                    <a:gd name="connsiteX69" fmla="*/ 262101 w 585951"/>
                    <a:gd name="connsiteY69" fmla="*/ 129621 h 412946"/>
                    <a:gd name="connsiteX70" fmla="*/ 100176 w 585951"/>
                    <a:gd name="connsiteY70" fmla="*/ 120096 h 412946"/>
                    <a:gd name="connsiteX71" fmla="*/ 162089 w 585951"/>
                    <a:gd name="connsiteY71" fmla="*/ 110571 h 412946"/>
                    <a:gd name="connsiteX72" fmla="*/ 228764 w 585951"/>
                    <a:gd name="connsiteY72" fmla="*/ 105809 h 412946"/>
                    <a:gd name="connsiteX73" fmla="*/ 290676 w 585951"/>
                    <a:gd name="connsiteY73" fmla="*/ 91521 h 412946"/>
                    <a:gd name="connsiteX74" fmla="*/ 324014 w 585951"/>
                    <a:gd name="connsiteY74" fmla="*/ 86759 h 412946"/>
                    <a:gd name="connsiteX75" fmla="*/ 324014 w 585951"/>
                    <a:gd name="connsiteY75" fmla="*/ 67709 h 412946"/>
                    <a:gd name="connsiteX76" fmla="*/ 224001 w 585951"/>
                    <a:gd name="connsiteY76" fmla="*/ 53421 h 412946"/>
                    <a:gd name="connsiteX77" fmla="*/ 95414 w 585951"/>
                    <a:gd name="connsiteY77" fmla="*/ 58184 h 412946"/>
                    <a:gd name="connsiteX78" fmla="*/ 81126 w 585951"/>
                    <a:gd name="connsiteY78" fmla="*/ 67709 h 412946"/>
                    <a:gd name="connsiteX79" fmla="*/ 95414 w 585951"/>
                    <a:gd name="connsiteY79" fmla="*/ 62946 h 412946"/>
                    <a:gd name="connsiteX80" fmla="*/ 152564 w 585951"/>
                    <a:gd name="connsiteY80" fmla="*/ 53421 h 412946"/>
                    <a:gd name="connsiteX81" fmla="*/ 185901 w 585951"/>
                    <a:gd name="connsiteY81" fmla="*/ 43896 h 412946"/>
                    <a:gd name="connsiteX82" fmla="*/ 214476 w 585951"/>
                    <a:gd name="connsiteY82" fmla="*/ 39134 h 412946"/>
                    <a:gd name="connsiteX83" fmla="*/ 262101 w 585951"/>
                    <a:gd name="connsiteY83" fmla="*/ 24846 h 412946"/>
                    <a:gd name="connsiteX84" fmla="*/ 276389 w 585951"/>
                    <a:gd name="connsiteY84" fmla="*/ 20084 h 412946"/>
                    <a:gd name="connsiteX85" fmla="*/ 309726 w 585951"/>
                    <a:gd name="connsiteY85" fmla="*/ 10559 h 412946"/>
                    <a:gd name="connsiteX86" fmla="*/ 324014 w 585951"/>
                    <a:gd name="connsiteY86" fmla="*/ 1034 h 412946"/>
                    <a:gd name="connsiteX87" fmla="*/ 300201 w 585951"/>
                    <a:gd name="connsiteY87" fmla="*/ 5796 h 412946"/>
                    <a:gd name="connsiteX88" fmla="*/ 271626 w 585951"/>
                    <a:gd name="connsiteY88" fmla="*/ 10559 h 412946"/>
                    <a:gd name="connsiteX89" fmla="*/ 176376 w 585951"/>
                    <a:gd name="connsiteY89" fmla="*/ 39134 h 412946"/>
                    <a:gd name="connsiteX90" fmla="*/ 147801 w 585951"/>
                    <a:gd name="connsiteY90" fmla="*/ 43896 h 412946"/>
                    <a:gd name="connsiteX91" fmla="*/ 119226 w 585951"/>
                    <a:gd name="connsiteY91" fmla="*/ 58184 h 412946"/>
                    <a:gd name="connsiteX92" fmla="*/ 95414 w 585951"/>
                    <a:gd name="connsiteY92" fmla="*/ 62946 h 412946"/>
                    <a:gd name="connsiteX93" fmla="*/ 76364 w 585951"/>
                    <a:gd name="connsiteY93" fmla="*/ 67709 h 412946"/>
                    <a:gd name="connsiteX94" fmla="*/ 57314 w 585951"/>
                    <a:gd name="connsiteY94" fmla="*/ 77234 h 412946"/>
                    <a:gd name="connsiteX95" fmla="*/ 23976 w 585951"/>
                    <a:gd name="connsiteY95" fmla="*/ 86759 h 412946"/>
                    <a:gd name="connsiteX96" fmla="*/ 9689 w 585951"/>
                    <a:gd name="connsiteY96" fmla="*/ 96284 h 412946"/>
                    <a:gd name="connsiteX97" fmla="*/ 164 w 585951"/>
                    <a:gd name="connsiteY97" fmla="*/ 110571 h 412946"/>
                    <a:gd name="connsiteX98" fmla="*/ 14451 w 585951"/>
                    <a:gd name="connsiteY98" fmla="*/ 115334 h 412946"/>
                    <a:gd name="connsiteX99" fmla="*/ 43026 w 585951"/>
                    <a:gd name="connsiteY99" fmla="*/ 120096 h 412946"/>
                    <a:gd name="connsiteX100" fmla="*/ 252576 w 585951"/>
                    <a:gd name="connsiteY100" fmla="*/ 110571 h 412946"/>
                    <a:gd name="connsiteX101" fmla="*/ 309726 w 585951"/>
                    <a:gd name="connsiteY101" fmla="*/ 101046 h 412946"/>
                    <a:gd name="connsiteX102" fmla="*/ 262101 w 585951"/>
                    <a:gd name="connsiteY102" fmla="*/ 110571 h 412946"/>
                    <a:gd name="connsiteX103" fmla="*/ 247814 w 585951"/>
                    <a:gd name="connsiteY103" fmla="*/ 115334 h 412946"/>
                    <a:gd name="connsiteX104" fmla="*/ 147801 w 585951"/>
                    <a:gd name="connsiteY104" fmla="*/ 134384 h 412946"/>
                    <a:gd name="connsiteX105" fmla="*/ 123989 w 585951"/>
                    <a:gd name="connsiteY105" fmla="*/ 139146 h 412946"/>
                    <a:gd name="connsiteX106" fmla="*/ 104939 w 585951"/>
                    <a:gd name="connsiteY106" fmla="*/ 143909 h 412946"/>
                    <a:gd name="connsiteX107" fmla="*/ 76364 w 585951"/>
                    <a:gd name="connsiteY107" fmla="*/ 162959 h 412946"/>
                    <a:gd name="connsiteX108" fmla="*/ 123989 w 585951"/>
                    <a:gd name="connsiteY108" fmla="*/ 177246 h 412946"/>
                    <a:gd name="connsiteX109" fmla="*/ 147801 w 585951"/>
                    <a:gd name="connsiteY109" fmla="*/ 182009 h 412946"/>
                    <a:gd name="connsiteX110" fmla="*/ 319251 w 585951"/>
                    <a:gd name="connsiteY110" fmla="*/ 186771 h 412946"/>
                    <a:gd name="connsiteX111" fmla="*/ 338301 w 585951"/>
                    <a:gd name="connsiteY111" fmla="*/ 191534 h 412946"/>
                    <a:gd name="connsiteX112" fmla="*/ 366876 w 585951"/>
                    <a:gd name="connsiteY112" fmla="*/ 196296 h 412946"/>
                    <a:gd name="connsiteX113" fmla="*/ 381164 w 585951"/>
                    <a:gd name="connsiteY113" fmla="*/ 201059 h 412946"/>
                    <a:gd name="connsiteX114" fmla="*/ 385926 w 585951"/>
                    <a:gd name="connsiteY114" fmla="*/ 215346 h 412946"/>
                    <a:gd name="connsiteX115" fmla="*/ 371639 w 585951"/>
                    <a:gd name="connsiteY115" fmla="*/ 220109 h 412946"/>
                    <a:gd name="connsiteX116" fmla="*/ 357351 w 585951"/>
                    <a:gd name="connsiteY116" fmla="*/ 229634 h 412946"/>
                    <a:gd name="connsiteX117" fmla="*/ 314489 w 585951"/>
                    <a:gd name="connsiteY117" fmla="*/ 234396 h 412946"/>
                    <a:gd name="connsiteX118" fmla="*/ 290676 w 585951"/>
                    <a:gd name="connsiteY118" fmla="*/ 239159 h 412946"/>
                    <a:gd name="connsiteX119" fmla="*/ 224001 w 585951"/>
                    <a:gd name="connsiteY119" fmla="*/ 248684 h 412946"/>
                    <a:gd name="connsiteX120" fmla="*/ 214476 w 585951"/>
                    <a:gd name="connsiteY120" fmla="*/ 267734 h 412946"/>
                    <a:gd name="connsiteX121" fmla="*/ 233526 w 585951"/>
                    <a:gd name="connsiteY121" fmla="*/ 272496 h 412946"/>
                    <a:gd name="connsiteX122" fmla="*/ 247814 w 585951"/>
                    <a:gd name="connsiteY122" fmla="*/ 277259 h 412946"/>
                    <a:gd name="connsiteX123" fmla="*/ 262101 w 585951"/>
                    <a:gd name="connsiteY123" fmla="*/ 286784 h 412946"/>
                    <a:gd name="connsiteX124" fmla="*/ 300201 w 585951"/>
                    <a:gd name="connsiteY124" fmla="*/ 296309 h 412946"/>
                    <a:gd name="connsiteX125" fmla="*/ 357351 w 585951"/>
                    <a:gd name="connsiteY125" fmla="*/ 305834 h 412946"/>
                    <a:gd name="connsiteX126" fmla="*/ 371639 w 585951"/>
                    <a:gd name="connsiteY126" fmla="*/ 301071 h 412946"/>
                    <a:gd name="connsiteX127" fmla="*/ 309726 w 585951"/>
                    <a:gd name="connsiteY127" fmla="*/ 286784 h 412946"/>
                    <a:gd name="connsiteX128" fmla="*/ 266864 w 585951"/>
                    <a:gd name="connsiteY128" fmla="*/ 248684 h 412946"/>
                    <a:gd name="connsiteX129" fmla="*/ 252576 w 585951"/>
                    <a:gd name="connsiteY129" fmla="*/ 239159 h 412946"/>
                    <a:gd name="connsiteX130" fmla="*/ 214476 w 585951"/>
                    <a:gd name="connsiteY130" fmla="*/ 210584 h 412946"/>
                    <a:gd name="connsiteX131" fmla="*/ 204951 w 585951"/>
                    <a:gd name="connsiteY131" fmla="*/ 196296 h 412946"/>
                    <a:gd name="connsiteX132" fmla="*/ 176376 w 585951"/>
                    <a:gd name="connsiteY132" fmla="*/ 182009 h 412946"/>
                    <a:gd name="connsiteX133" fmla="*/ 224001 w 585951"/>
                    <a:gd name="connsiteY133" fmla="*/ 177246 h 412946"/>
                    <a:gd name="connsiteX134" fmla="*/ 209714 w 585951"/>
                    <a:gd name="connsiteY134" fmla="*/ 167721 h 412946"/>
                    <a:gd name="connsiteX135" fmla="*/ 176376 w 585951"/>
                    <a:gd name="connsiteY135" fmla="*/ 143909 h 412946"/>
                    <a:gd name="connsiteX136" fmla="*/ 138276 w 585951"/>
                    <a:gd name="connsiteY136" fmla="*/ 134384 h 412946"/>
                    <a:gd name="connsiteX137" fmla="*/ 119226 w 585951"/>
                    <a:gd name="connsiteY137" fmla="*/ 124859 h 412946"/>
                    <a:gd name="connsiteX138" fmla="*/ 138276 w 585951"/>
                    <a:gd name="connsiteY138" fmla="*/ 120096 h 412946"/>
                    <a:gd name="connsiteX139" fmla="*/ 152564 w 585951"/>
                    <a:gd name="connsiteY139" fmla="*/ 115334 h 412946"/>
                    <a:gd name="connsiteX140" fmla="*/ 166851 w 585951"/>
                    <a:gd name="connsiteY140" fmla="*/ 105809 h 412946"/>
                    <a:gd name="connsiteX141" fmla="*/ 247814 w 585951"/>
                    <a:gd name="connsiteY141" fmla="*/ 105809 h 412946"/>
                    <a:gd name="connsiteX142" fmla="*/ 300201 w 585951"/>
                    <a:gd name="connsiteY142" fmla="*/ 101046 h 412946"/>
                    <a:gd name="connsiteX143" fmla="*/ 319251 w 585951"/>
                    <a:gd name="connsiteY143" fmla="*/ 86759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85951" h="412946">
                      <a:moveTo>
                        <a:pt x="57314" y="139146"/>
                      </a:moveTo>
                      <a:cubicBezTo>
                        <a:pt x="76364" y="134384"/>
                        <a:pt x="95209" y="128710"/>
                        <a:pt x="114464" y="124859"/>
                      </a:cubicBezTo>
                      <a:cubicBezTo>
                        <a:pt x="147745" y="118202"/>
                        <a:pt x="130292" y="121427"/>
                        <a:pt x="166851" y="115334"/>
                      </a:cubicBezTo>
                      <a:cubicBezTo>
                        <a:pt x="209193" y="94163"/>
                        <a:pt x="172275" y="109552"/>
                        <a:pt x="257339" y="101046"/>
                      </a:cubicBezTo>
                      <a:cubicBezTo>
                        <a:pt x="265393" y="100241"/>
                        <a:pt x="273128" y="97354"/>
                        <a:pt x="281151" y="96284"/>
                      </a:cubicBezTo>
                      <a:cubicBezTo>
                        <a:pt x="296965" y="94175"/>
                        <a:pt x="312901" y="93109"/>
                        <a:pt x="328776" y="91521"/>
                      </a:cubicBezTo>
                      <a:cubicBezTo>
                        <a:pt x="335749" y="91957"/>
                        <a:pt x="395476" y="89153"/>
                        <a:pt x="419264" y="101046"/>
                      </a:cubicBezTo>
                      <a:cubicBezTo>
                        <a:pt x="424383" y="103606"/>
                        <a:pt x="429154" y="106907"/>
                        <a:pt x="433551" y="110571"/>
                      </a:cubicBezTo>
                      <a:cubicBezTo>
                        <a:pt x="438725" y="114883"/>
                        <a:pt x="454567" y="124553"/>
                        <a:pt x="447839" y="124859"/>
                      </a:cubicBezTo>
                      <a:cubicBezTo>
                        <a:pt x="373286" y="128248"/>
                        <a:pt x="298614" y="121684"/>
                        <a:pt x="224001" y="120096"/>
                      </a:cubicBezTo>
                      <a:cubicBezTo>
                        <a:pt x="208126" y="118509"/>
                        <a:pt x="192170" y="117590"/>
                        <a:pt x="176376" y="115334"/>
                      </a:cubicBezTo>
                      <a:cubicBezTo>
                        <a:pt x="169896" y="114408"/>
                        <a:pt x="163871" y="110571"/>
                        <a:pt x="157326" y="110571"/>
                      </a:cubicBezTo>
                      <a:cubicBezTo>
                        <a:pt x="116020" y="110571"/>
                        <a:pt x="74776" y="113746"/>
                        <a:pt x="33501" y="115334"/>
                      </a:cubicBezTo>
                      <a:cubicBezTo>
                        <a:pt x="101764" y="116921"/>
                        <a:pt x="170130" y="116007"/>
                        <a:pt x="238289" y="120096"/>
                      </a:cubicBezTo>
                      <a:cubicBezTo>
                        <a:pt x="360676" y="127439"/>
                        <a:pt x="224076" y="127513"/>
                        <a:pt x="285914" y="134384"/>
                      </a:cubicBezTo>
                      <a:cubicBezTo>
                        <a:pt x="309633" y="137019"/>
                        <a:pt x="333539" y="137559"/>
                        <a:pt x="357351" y="139146"/>
                      </a:cubicBezTo>
                      <a:cubicBezTo>
                        <a:pt x="441254" y="163118"/>
                        <a:pt x="367637" y="138357"/>
                        <a:pt x="262101" y="153434"/>
                      </a:cubicBezTo>
                      <a:cubicBezTo>
                        <a:pt x="248045" y="155442"/>
                        <a:pt x="235815" y="164608"/>
                        <a:pt x="224001" y="172484"/>
                      </a:cubicBezTo>
                      <a:cubicBezTo>
                        <a:pt x="219239" y="175659"/>
                        <a:pt x="215291" y="180722"/>
                        <a:pt x="209714" y="182009"/>
                      </a:cubicBezTo>
                      <a:cubicBezTo>
                        <a:pt x="194168" y="185596"/>
                        <a:pt x="177964" y="185184"/>
                        <a:pt x="162089" y="186771"/>
                      </a:cubicBezTo>
                      <a:cubicBezTo>
                        <a:pt x="194365" y="197531"/>
                        <a:pt x="154993" y="185352"/>
                        <a:pt x="209714" y="196296"/>
                      </a:cubicBezTo>
                      <a:cubicBezTo>
                        <a:pt x="222551" y="198863"/>
                        <a:pt x="235395" y="201681"/>
                        <a:pt x="247814" y="205821"/>
                      </a:cubicBezTo>
                      <a:lnTo>
                        <a:pt x="290676" y="220109"/>
                      </a:lnTo>
                      <a:cubicBezTo>
                        <a:pt x="295439" y="221697"/>
                        <a:pt x="299994" y="224161"/>
                        <a:pt x="304964" y="224871"/>
                      </a:cubicBezTo>
                      <a:lnTo>
                        <a:pt x="371639" y="234396"/>
                      </a:lnTo>
                      <a:cubicBezTo>
                        <a:pt x="405267" y="245607"/>
                        <a:pt x="365118" y="232767"/>
                        <a:pt x="428789" y="248684"/>
                      </a:cubicBezTo>
                      <a:cubicBezTo>
                        <a:pt x="433659" y="249901"/>
                        <a:pt x="438107" y="252736"/>
                        <a:pt x="443076" y="253446"/>
                      </a:cubicBezTo>
                      <a:cubicBezTo>
                        <a:pt x="460434" y="255926"/>
                        <a:pt x="478001" y="256621"/>
                        <a:pt x="495464" y="258209"/>
                      </a:cubicBezTo>
                      <a:cubicBezTo>
                        <a:pt x="502333" y="259583"/>
                        <a:pt x="559112" y="268891"/>
                        <a:pt x="571664" y="277259"/>
                      </a:cubicBezTo>
                      <a:lnTo>
                        <a:pt x="585951" y="286784"/>
                      </a:lnTo>
                      <a:cubicBezTo>
                        <a:pt x="474001" y="304007"/>
                        <a:pt x="531643" y="299537"/>
                        <a:pt x="357351" y="286784"/>
                      </a:cubicBezTo>
                      <a:cubicBezTo>
                        <a:pt x="335876" y="285213"/>
                        <a:pt x="331672" y="282986"/>
                        <a:pt x="314489" y="277259"/>
                      </a:cubicBezTo>
                      <a:cubicBezTo>
                        <a:pt x="309726" y="274084"/>
                        <a:pt x="305920" y="267972"/>
                        <a:pt x="300201" y="267734"/>
                      </a:cubicBezTo>
                      <a:cubicBezTo>
                        <a:pt x="131155" y="260690"/>
                        <a:pt x="182244" y="268907"/>
                        <a:pt x="224001" y="277259"/>
                      </a:cubicBezTo>
                      <a:cubicBezTo>
                        <a:pt x="231939" y="282021"/>
                        <a:pt x="239355" y="287787"/>
                        <a:pt x="247814" y="291546"/>
                      </a:cubicBezTo>
                      <a:cubicBezTo>
                        <a:pt x="253795" y="294204"/>
                        <a:pt x="260570" y="294511"/>
                        <a:pt x="266864" y="296309"/>
                      </a:cubicBezTo>
                      <a:cubicBezTo>
                        <a:pt x="309644" y="308532"/>
                        <a:pt x="236281" y="291614"/>
                        <a:pt x="314489" y="305834"/>
                      </a:cubicBezTo>
                      <a:cubicBezTo>
                        <a:pt x="335147" y="309590"/>
                        <a:pt x="336194" y="312187"/>
                        <a:pt x="357351" y="320121"/>
                      </a:cubicBezTo>
                      <a:cubicBezTo>
                        <a:pt x="362052" y="321884"/>
                        <a:pt x="366747" y="323755"/>
                        <a:pt x="371639" y="324884"/>
                      </a:cubicBezTo>
                      <a:cubicBezTo>
                        <a:pt x="387414" y="328524"/>
                        <a:pt x="419264" y="334409"/>
                        <a:pt x="419264" y="334409"/>
                      </a:cubicBezTo>
                      <a:cubicBezTo>
                        <a:pt x="433310" y="343773"/>
                        <a:pt x="436382" y="344472"/>
                        <a:pt x="447839" y="358221"/>
                      </a:cubicBezTo>
                      <a:cubicBezTo>
                        <a:pt x="451503" y="362618"/>
                        <a:pt x="453317" y="368462"/>
                        <a:pt x="457364" y="372509"/>
                      </a:cubicBezTo>
                      <a:cubicBezTo>
                        <a:pt x="471779" y="386924"/>
                        <a:pt x="474356" y="386110"/>
                        <a:pt x="490701" y="391559"/>
                      </a:cubicBezTo>
                      <a:cubicBezTo>
                        <a:pt x="499074" y="416674"/>
                        <a:pt x="505257" y="421441"/>
                        <a:pt x="447839" y="396321"/>
                      </a:cubicBezTo>
                      <a:cubicBezTo>
                        <a:pt x="436480" y="391351"/>
                        <a:pt x="429694" y="379214"/>
                        <a:pt x="419264" y="372509"/>
                      </a:cubicBezTo>
                      <a:cubicBezTo>
                        <a:pt x="407320" y="364831"/>
                        <a:pt x="392838" y="361541"/>
                        <a:pt x="381164" y="353459"/>
                      </a:cubicBezTo>
                      <a:cubicBezTo>
                        <a:pt x="371934" y="347069"/>
                        <a:pt x="366547" y="336083"/>
                        <a:pt x="357351" y="329646"/>
                      </a:cubicBezTo>
                      <a:cubicBezTo>
                        <a:pt x="350348" y="324744"/>
                        <a:pt x="340834" y="324579"/>
                        <a:pt x="333539" y="320121"/>
                      </a:cubicBezTo>
                      <a:cubicBezTo>
                        <a:pt x="312121" y="307032"/>
                        <a:pt x="293149" y="290173"/>
                        <a:pt x="271626" y="277259"/>
                      </a:cubicBezTo>
                      <a:cubicBezTo>
                        <a:pt x="247814" y="262971"/>
                        <a:pt x="225027" y="246815"/>
                        <a:pt x="200189" y="234396"/>
                      </a:cubicBezTo>
                      <a:cubicBezTo>
                        <a:pt x="190664" y="229634"/>
                        <a:pt x="180923" y="225281"/>
                        <a:pt x="171614" y="220109"/>
                      </a:cubicBezTo>
                      <a:cubicBezTo>
                        <a:pt x="166610" y="217329"/>
                        <a:pt x="162330" y="213364"/>
                        <a:pt x="157326" y="210584"/>
                      </a:cubicBezTo>
                      <a:cubicBezTo>
                        <a:pt x="148017" y="205412"/>
                        <a:pt x="138060" y="201468"/>
                        <a:pt x="128751" y="196296"/>
                      </a:cubicBezTo>
                      <a:cubicBezTo>
                        <a:pt x="123748" y="193516"/>
                        <a:pt x="119694" y="189096"/>
                        <a:pt x="114464" y="186771"/>
                      </a:cubicBezTo>
                      <a:cubicBezTo>
                        <a:pt x="105289" y="182693"/>
                        <a:pt x="94243" y="182815"/>
                        <a:pt x="85889" y="177246"/>
                      </a:cubicBezTo>
                      <a:cubicBezTo>
                        <a:pt x="81126" y="174071"/>
                        <a:pt x="76721" y="170281"/>
                        <a:pt x="71601" y="167721"/>
                      </a:cubicBezTo>
                      <a:cubicBezTo>
                        <a:pt x="67111" y="165476"/>
                        <a:pt x="52294" y="162959"/>
                        <a:pt x="57314" y="162959"/>
                      </a:cubicBezTo>
                      <a:cubicBezTo>
                        <a:pt x="85933" y="162959"/>
                        <a:pt x="114464" y="166134"/>
                        <a:pt x="143039" y="167721"/>
                      </a:cubicBezTo>
                      <a:cubicBezTo>
                        <a:pt x="157326" y="169309"/>
                        <a:pt x="171652" y="170584"/>
                        <a:pt x="185901" y="172484"/>
                      </a:cubicBezTo>
                      <a:cubicBezTo>
                        <a:pt x="237223" y="179327"/>
                        <a:pt x="197149" y="178545"/>
                        <a:pt x="271626" y="182009"/>
                      </a:cubicBezTo>
                      <a:cubicBezTo>
                        <a:pt x="320811" y="184297"/>
                        <a:pt x="370051" y="185184"/>
                        <a:pt x="419264" y="186771"/>
                      </a:cubicBezTo>
                      <a:cubicBezTo>
                        <a:pt x="433551" y="189946"/>
                        <a:pt x="447490" y="196296"/>
                        <a:pt x="462126" y="196296"/>
                      </a:cubicBezTo>
                      <a:cubicBezTo>
                        <a:pt x="470675" y="196296"/>
                        <a:pt x="446319" y="189773"/>
                        <a:pt x="438314" y="186771"/>
                      </a:cubicBezTo>
                      <a:cubicBezTo>
                        <a:pt x="420056" y="179925"/>
                        <a:pt x="425976" y="183246"/>
                        <a:pt x="404976" y="177246"/>
                      </a:cubicBezTo>
                      <a:cubicBezTo>
                        <a:pt x="382636" y="170863"/>
                        <a:pt x="397043" y="173847"/>
                        <a:pt x="371639" y="162959"/>
                      </a:cubicBezTo>
                      <a:cubicBezTo>
                        <a:pt x="367025" y="160981"/>
                        <a:pt x="361965" y="160174"/>
                        <a:pt x="357351" y="158196"/>
                      </a:cubicBezTo>
                      <a:cubicBezTo>
                        <a:pt x="350826" y="155399"/>
                        <a:pt x="345189" y="150393"/>
                        <a:pt x="338301" y="148671"/>
                      </a:cubicBezTo>
                      <a:cubicBezTo>
                        <a:pt x="325884" y="145567"/>
                        <a:pt x="312901" y="145496"/>
                        <a:pt x="300201" y="143909"/>
                      </a:cubicBezTo>
                      <a:cubicBezTo>
                        <a:pt x="293851" y="142321"/>
                        <a:pt x="287280" y="141444"/>
                        <a:pt x="281151" y="139146"/>
                      </a:cubicBezTo>
                      <a:cubicBezTo>
                        <a:pt x="274504" y="136653"/>
                        <a:pt x="269162" y="130364"/>
                        <a:pt x="262101" y="129621"/>
                      </a:cubicBezTo>
                      <a:cubicBezTo>
                        <a:pt x="208330" y="123961"/>
                        <a:pt x="100176" y="120096"/>
                        <a:pt x="100176" y="120096"/>
                      </a:cubicBezTo>
                      <a:cubicBezTo>
                        <a:pt x="115210" y="117591"/>
                        <a:pt x="147805" y="111931"/>
                        <a:pt x="162089" y="110571"/>
                      </a:cubicBezTo>
                      <a:cubicBezTo>
                        <a:pt x="184270" y="108459"/>
                        <a:pt x="206539" y="107396"/>
                        <a:pt x="228764" y="105809"/>
                      </a:cubicBezTo>
                      <a:cubicBezTo>
                        <a:pt x="322194" y="90236"/>
                        <a:pt x="184077" y="114363"/>
                        <a:pt x="290676" y="91521"/>
                      </a:cubicBezTo>
                      <a:cubicBezTo>
                        <a:pt x="301652" y="89169"/>
                        <a:pt x="312901" y="88346"/>
                        <a:pt x="324014" y="86759"/>
                      </a:cubicBezTo>
                      <a:cubicBezTo>
                        <a:pt x="331396" y="84298"/>
                        <a:pt x="359686" y="79600"/>
                        <a:pt x="324014" y="67709"/>
                      </a:cubicBezTo>
                      <a:cubicBezTo>
                        <a:pt x="306184" y="61766"/>
                        <a:pt x="246236" y="55892"/>
                        <a:pt x="224001" y="53421"/>
                      </a:cubicBezTo>
                      <a:cubicBezTo>
                        <a:pt x="181139" y="55009"/>
                        <a:pt x="138093" y="53916"/>
                        <a:pt x="95414" y="58184"/>
                      </a:cubicBezTo>
                      <a:cubicBezTo>
                        <a:pt x="89718" y="58754"/>
                        <a:pt x="75696" y="69519"/>
                        <a:pt x="81126" y="67709"/>
                      </a:cubicBezTo>
                      <a:cubicBezTo>
                        <a:pt x="85889" y="66121"/>
                        <a:pt x="90462" y="63771"/>
                        <a:pt x="95414" y="62946"/>
                      </a:cubicBezTo>
                      <a:cubicBezTo>
                        <a:pt x="114464" y="59771"/>
                        <a:pt x="134242" y="59528"/>
                        <a:pt x="152564" y="53421"/>
                      </a:cubicBezTo>
                      <a:cubicBezTo>
                        <a:pt x="166176" y="48884"/>
                        <a:pt x="170957" y="46885"/>
                        <a:pt x="185901" y="43896"/>
                      </a:cubicBezTo>
                      <a:cubicBezTo>
                        <a:pt x="195370" y="42002"/>
                        <a:pt x="204951" y="40721"/>
                        <a:pt x="214476" y="39134"/>
                      </a:cubicBezTo>
                      <a:cubicBezTo>
                        <a:pt x="247392" y="22676"/>
                        <a:pt x="219410" y="34333"/>
                        <a:pt x="262101" y="24846"/>
                      </a:cubicBezTo>
                      <a:cubicBezTo>
                        <a:pt x="267002" y="23757"/>
                        <a:pt x="271562" y="21463"/>
                        <a:pt x="276389" y="20084"/>
                      </a:cubicBezTo>
                      <a:cubicBezTo>
                        <a:pt x="318241" y="8127"/>
                        <a:pt x="275477" y="21975"/>
                        <a:pt x="309726" y="10559"/>
                      </a:cubicBezTo>
                      <a:cubicBezTo>
                        <a:pt x="314489" y="7384"/>
                        <a:pt x="329134" y="3594"/>
                        <a:pt x="324014" y="1034"/>
                      </a:cubicBezTo>
                      <a:cubicBezTo>
                        <a:pt x="316774" y="-2586"/>
                        <a:pt x="308165" y="4348"/>
                        <a:pt x="300201" y="5796"/>
                      </a:cubicBezTo>
                      <a:cubicBezTo>
                        <a:pt x="290700" y="7523"/>
                        <a:pt x="281035" y="8388"/>
                        <a:pt x="271626" y="10559"/>
                      </a:cubicBezTo>
                      <a:cubicBezTo>
                        <a:pt x="239237" y="18034"/>
                        <a:pt x="208765" y="31660"/>
                        <a:pt x="176376" y="39134"/>
                      </a:cubicBezTo>
                      <a:cubicBezTo>
                        <a:pt x="166967" y="41305"/>
                        <a:pt x="157326" y="42309"/>
                        <a:pt x="147801" y="43896"/>
                      </a:cubicBezTo>
                      <a:cubicBezTo>
                        <a:pt x="138276" y="48659"/>
                        <a:pt x="129234" y="54545"/>
                        <a:pt x="119226" y="58184"/>
                      </a:cubicBezTo>
                      <a:cubicBezTo>
                        <a:pt x="111619" y="60950"/>
                        <a:pt x="103316" y="61190"/>
                        <a:pt x="95414" y="62946"/>
                      </a:cubicBezTo>
                      <a:cubicBezTo>
                        <a:pt x="89024" y="64366"/>
                        <a:pt x="82493" y="65411"/>
                        <a:pt x="76364" y="67709"/>
                      </a:cubicBezTo>
                      <a:cubicBezTo>
                        <a:pt x="69717" y="70202"/>
                        <a:pt x="63962" y="74741"/>
                        <a:pt x="57314" y="77234"/>
                      </a:cubicBezTo>
                      <a:cubicBezTo>
                        <a:pt x="45099" y="81815"/>
                        <a:pt x="35496" y="80999"/>
                        <a:pt x="23976" y="86759"/>
                      </a:cubicBezTo>
                      <a:cubicBezTo>
                        <a:pt x="18857" y="89319"/>
                        <a:pt x="14451" y="93109"/>
                        <a:pt x="9689" y="96284"/>
                      </a:cubicBezTo>
                      <a:cubicBezTo>
                        <a:pt x="6514" y="101046"/>
                        <a:pt x="-1224" y="105018"/>
                        <a:pt x="164" y="110571"/>
                      </a:cubicBezTo>
                      <a:cubicBezTo>
                        <a:pt x="1381" y="115441"/>
                        <a:pt x="9551" y="114245"/>
                        <a:pt x="14451" y="115334"/>
                      </a:cubicBezTo>
                      <a:cubicBezTo>
                        <a:pt x="23877" y="117429"/>
                        <a:pt x="33501" y="118509"/>
                        <a:pt x="43026" y="120096"/>
                      </a:cubicBezTo>
                      <a:cubicBezTo>
                        <a:pt x="112876" y="116921"/>
                        <a:pt x="182832" y="115553"/>
                        <a:pt x="252576" y="110571"/>
                      </a:cubicBezTo>
                      <a:cubicBezTo>
                        <a:pt x="271840" y="109195"/>
                        <a:pt x="328664" y="97258"/>
                        <a:pt x="309726" y="101046"/>
                      </a:cubicBezTo>
                      <a:cubicBezTo>
                        <a:pt x="293851" y="104221"/>
                        <a:pt x="277876" y="106931"/>
                        <a:pt x="262101" y="110571"/>
                      </a:cubicBezTo>
                      <a:cubicBezTo>
                        <a:pt x="257210" y="111700"/>
                        <a:pt x="252728" y="114310"/>
                        <a:pt x="247814" y="115334"/>
                      </a:cubicBezTo>
                      <a:cubicBezTo>
                        <a:pt x="214590" y="122256"/>
                        <a:pt x="181127" y="127975"/>
                        <a:pt x="147801" y="134384"/>
                      </a:cubicBezTo>
                      <a:cubicBezTo>
                        <a:pt x="139852" y="135913"/>
                        <a:pt x="131842" y="137183"/>
                        <a:pt x="123989" y="139146"/>
                      </a:cubicBezTo>
                      <a:lnTo>
                        <a:pt x="104939" y="143909"/>
                      </a:lnTo>
                      <a:cubicBezTo>
                        <a:pt x="95414" y="150259"/>
                        <a:pt x="66839" y="156609"/>
                        <a:pt x="76364" y="162959"/>
                      </a:cubicBezTo>
                      <a:cubicBezTo>
                        <a:pt x="100939" y="179343"/>
                        <a:pt x="83126" y="170436"/>
                        <a:pt x="123989" y="177246"/>
                      </a:cubicBezTo>
                      <a:cubicBezTo>
                        <a:pt x="131973" y="178577"/>
                        <a:pt x="139716" y="181615"/>
                        <a:pt x="147801" y="182009"/>
                      </a:cubicBezTo>
                      <a:cubicBezTo>
                        <a:pt x="204905" y="184795"/>
                        <a:pt x="262101" y="185184"/>
                        <a:pt x="319251" y="186771"/>
                      </a:cubicBezTo>
                      <a:cubicBezTo>
                        <a:pt x="325601" y="188359"/>
                        <a:pt x="331883" y="190250"/>
                        <a:pt x="338301" y="191534"/>
                      </a:cubicBezTo>
                      <a:cubicBezTo>
                        <a:pt x="347770" y="193428"/>
                        <a:pt x="357450" y="194201"/>
                        <a:pt x="366876" y="196296"/>
                      </a:cubicBezTo>
                      <a:cubicBezTo>
                        <a:pt x="371777" y="197385"/>
                        <a:pt x="376401" y="199471"/>
                        <a:pt x="381164" y="201059"/>
                      </a:cubicBezTo>
                      <a:cubicBezTo>
                        <a:pt x="382751" y="205821"/>
                        <a:pt x="388171" y="210856"/>
                        <a:pt x="385926" y="215346"/>
                      </a:cubicBezTo>
                      <a:cubicBezTo>
                        <a:pt x="383681" y="219836"/>
                        <a:pt x="376129" y="217864"/>
                        <a:pt x="371639" y="220109"/>
                      </a:cubicBezTo>
                      <a:cubicBezTo>
                        <a:pt x="366519" y="222669"/>
                        <a:pt x="362904" y="228246"/>
                        <a:pt x="357351" y="229634"/>
                      </a:cubicBezTo>
                      <a:cubicBezTo>
                        <a:pt x="343405" y="233120"/>
                        <a:pt x="328720" y="232363"/>
                        <a:pt x="314489" y="234396"/>
                      </a:cubicBezTo>
                      <a:cubicBezTo>
                        <a:pt x="306475" y="235541"/>
                        <a:pt x="298672" y="237896"/>
                        <a:pt x="290676" y="239159"/>
                      </a:cubicBezTo>
                      <a:cubicBezTo>
                        <a:pt x="268500" y="242661"/>
                        <a:pt x="224001" y="248684"/>
                        <a:pt x="224001" y="248684"/>
                      </a:cubicBezTo>
                      <a:cubicBezTo>
                        <a:pt x="217278" y="250925"/>
                        <a:pt x="195799" y="252792"/>
                        <a:pt x="214476" y="267734"/>
                      </a:cubicBezTo>
                      <a:cubicBezTo>
                        <a:pt x="219587" y="271823"/>
                        <a:pt x="227232" y="270698"/>
                        <a:pt x="233526" y="272496"/>
                      </a:cubicBezTo>
                      <a:cubicBezTo>
                        <a:pt x="238353" y="273875"/>
                        <a:pt x="243324" y="275014"/>
                        <a:pt x="247814" y="277259"/>
                      </a:cubicBezTo>
                      <a:cubicBezTo>
                        <a:pt x="252933" y="279819"/>
                        <a:pt x="256722" y="284828"/>
                        <a:pt x="262101" y="286784"/>
                      </a:cubicBezTo>
                      <a:cubicBezTo>
                        <a:pt x="274404" y="291258"/>
                        <a:pt x="287364" y="293742"/>
                        <a:pt x="300201" y="296309"/>
                      </a:cubicBezTo>
                      <a:cubicBezTo>
                        <a:pt x="319139" y="300097"/>
                        <a:pt x="357351" y="305834"/>
                        <a:pt x="357351" y="305834"/>
                      </a:cubicBezTo>
                      <a:cubicBezTo>
                        <a:pt x="362114" y="304246"/>
                        <a:pt x="375189" y="304621"/>
                        <a:pt x="371639" y="301071"/>
                      </a:cubicBezTo>
                      <a:cubicBezTo>
                        <a:pt x="362923" y="292354"/>
                        <a:pt x="318894" y="288094"/>
                        <a:pt x="309726" y="286784"/>
                      </a:cubicBezTo>
                      <a:cubicBezTo>
                        <a:pt x="260880" y="250148"/>
                        <a:pt x="325726" y="300187"/>
                        <a:pt x="266864" y="248684"/>
                      </a:cubicBezTo>
                      <a:cubicBezTo>
                        <a:pt x="262556" y="244915"/>
                        <a:pt x="256922" y="242884"/>
                        <a:pt x="252576" y="239159"/>
                      </a:cubicBezTo>
                      <a:cubicBezTo>
                        <a:pt x="218877" y="210274"/>
                        <a:pt x="249171" y="227931"/>
                        <a:pt x="214476" y="210584"/>
                      </a:cubicBezTo>
                      <a:cubicBezTo>
                        <a:pt x="211301" y="205821"/>
                        <a:pt x="208998" y="200344"/>
                        <a:pt x="204951" y="196296"/>
                      </a:cubicBezTo>
                      <a:cubicBezTo>
                        <a:pt x="195718" y="187063"/>
                        <a:pt x="187997" y="185882"/>
                        <a:pt x="176376" y="182009"/>
                      </a:cubicBezTo>
                      <a:cubicBezTo>
                        <a:pt x="192251" y="180421"/>
                        <a:pt x="209337" y="183531"/>
                        <a:pt x="224001" y="177246"/>
                      </a:cubicBezTo>
                      <a:cubicBezTo>
                        <a:pt x="229262" y="174991"/>
                        <a:pt x="214111" y="171385"/>
                        <a:pt x="209714" y="167721"/>
                      </a:cubicBezTo>
                      <a:cubicBezTo>
                        <a:pt x="191901" y="152877"/>
                        <a:pt x="199874" y="151742"/>
                        <a:pt x="176376" y="143909"/>
                      </a:cubicBezTo>
                      <a:cubicBezTo>
                        <a:pt x="163957" y="139769"/>
                        <a:pt x="138276" y="134384"/>
                        <a:pt x="138276" y="134384"/>
                      </a:cubicBezTo>
                      <a:cubicBezTo>
                        <a:pt x="131926" y="131209"/>
                        <a:pt x="119226" y="131959"/>
                        <a:pt x="119226" y="124859"/>
                      </a:cubicBezTo>
                      <a:cubicBezTo>
                        <a:pt x="119226" y="118314"/>
                        <a:pt x="131982" y="121894"/>
                        <a:pt x="138276" y="120096"/>
                      </a:cubicBezTo>
                      <a:cubicBezTo>
                        <a:pt x="143103" y="118717"/>
                        <a:pt x="147801" y="116921"/>
                        <a:pt x="152564" y="115334"/>
                      </a:cubicBezTo>
                      <a:cubicBezTo>
                        <a:pt x="157326" y="112159"/>
                        <a:pt x="161421" y="107619"/>
                        <a:pt x="166851" y="105809"/>
                      </a:cubicBezTo>
                      <a:cubicBezTo>
                        <a:pt x="194703" y="96525"/>
                        <a:pt x="218530" y="103147"/>
                        <a:pt x="247814" y="105809"/>
                      </a:cubicBezTo>
                      <a:cubicBezTo>
                        <a:pt x="265276" y="104221"/>
                        <a:pt x="283341" y="105863"/>
                        <a:pt x="300201" y="101046"/>
                      </a:cubicBezTo>
                      <a:cubicBezTo>
                        <a:pt x="354134" y="85637"/>
                        <a:pt x="298675" y="86759"/>
                        <a:pt x="319251" y="86759"/>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1A2E05AA-2A72-4005-8949-95E77FA5E5DD}"/>
                    </a:ext>
                  </a:extLst>
                </p:cNvPr>
                <p:cNvSpPr/>
                <p:nvPr/>
              </p:nvSpPr>
              <p:spPr>
                <a:xfrm rot="18011872">
                  <a:off x="3275001" y="3260826"/>
                  <a:ext cx="204930" cy="46759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7594FCEE-0D43-4CDB-A6A9-A00D3F72984E}"/>
                    </a:ext>
                  </a:extLst>
                </p:cNvPr>
                <p:cNvSpPr/>
                <p:nvPr/>
              </p:nvSpPr>
              <p:spPr>
                <a:xfrm rot="14744416">
                  <a:off x="2713897" y="3236524"/>
                  <a:ext cx="202109" cy="46759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4E07968-0B9B-4882-9716-06268307E98C}"/>
                    </a:ext>
                  </a:extLst>
                </p:cNvPr>
                <p:cNvSpPr/>
                <p:nvPr/>
              </p:nvSpPr>
              <p:spPr>
                <a:xfrm>
                  <a:off x="5424148" y="2856446"/>
                  <a:ext cx="280987" cy="4238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0C3FBAC-1E9F-4FD7-9963-72915EC2ADF4}"/>
                    </a:ext>
                  </a:extLst>
                </p:cNvPr>
                <p:cNvSpPr/>
                <p:nvPr/>
              </p:nvSpPr>
              <p:spPr>
                <a:xfrm>
                  <a:off x="5389567" y="3061233"/>
                  <a:ext cx="297840" cy="381000"/>
                </a:xfrm>
                <a:custGeom>
                  <a:avLst/>
                  <a:gdLst>
                    <a:gd name="connsiteX0" fmla="*/ 172693 w 297840"/>
                    <a:gd name="connsiteY0" fmla="*/ 109538 h 381000"/>
                    <a:gd name="connsiteX1" fmla="*/ 163168 w 297840"/>
                    <a:gd name="connsiteY1" fmla="*/ 261938 h 381000"/>
                    <a:gd name="connsiteX2" fmla="*/ 158406 w 297840"/>
                    <a:gd name="connsiteY2" fmla="*/ 295275 h 381000"/>
                    <a:gd name="connsiteX3" fmla="*/ 153643 w 297840"/>
                    <a:gd name="connsiteY3" fmla="*/ 309563 h 381000"/>
                    <a:gd name="connsiteX4" fmla="*/ 144118 w 297840"/>
                    <a:gd name="connsiteY4" fmla="*/ 366713 h 381000"/>
                    <a:gd name="connsiteX5" fmla="*/ 125068 w 297840"/>
                    <a:gd name="connsiteY5" fmla="*/ 361950 h 381000"/>
                    <a:gd name="connsiteX6" fmla="*/ 115543 w 297840"/>
                    <a:gd name="connsiteY6" fmla="*/ 347663 h 381000"/>
                    <a:gd name="connsiteX7" fmla="*/ 96493 w 297840"/>
                    <a:gd name="connsiteY7" fmla="*/ 309563 h 381000"/>
                    <a:gd name="connsiteX8" fmla="*/ 96493 w 297840"/>
                    <a:gd name="connsiteY8" fmla="*/ 242888 h 381000"/>
                    <a:gd name="connsiteX9" fmla="*/ 115543 w 297840"/>
                    <a:gd name="connsiteY9" fmla="*/ 204788 h 381000"/>
                    <a:gd name="connsiteX10" fmla="*/ 120306 w 297840"/>
                    <a:gd name="connsiteY10" fmla="*/ 166688 h 381000"/>
                    <a:gd name="connsiteX11" fmla="*/ 134593 w 297840"/>
                    <a:gd name="connsiteY11" fmla="*/ 147638 h 381000"/>
                    <a:gd name="connsiteX12" fmla="*/ 144118 w 297840"/>
                    <a:gd name="connsiteY12" fmla="*/ 133350 h 381000"/>
                    <a:gd name="connsiteX13" fmla="*/ 148881 w 297840"/>
                    <a:gd name="connsiteY13" fmla="*/ 152400 h 381000"/>
                    <a:gd name="connsiteX14" fmla="*/ 139356 w 297840"/>
                    <a:gd name="connsiteY14" fmla="*/ 219075 h 381000"/>
                    <a:gd name="connsiteX15" fmla="*/ 120306 w 297840"/>
                    <a:gd name="connsiteY15" fmla="*/ 304800 h 381000"/>
                    <a:gd name="connsiteX16" fmla="*/ 106018 w 297840"/>
                    <a:gd name="connsiteY16" fmla="*/ 290513 h 381000"/>
                    <a:gd name="connsiteX17" fmla="*/ 91731 w 297840"/>
                    <a:gd name="connsiteY17" fmla="*/ 261938 h 381000"/>
                    <a:gd name="connsiteX18" fmla="*/ 77443 w 297840"/>
                    <a:gd name="connsiteY18" fmla="*/ 233363 h 381000"/>
                    <a:gd name="connsiteX19" fmla="*/ 72681 w 297840"/>
                    <a:gd name="connsiteY19" fmla="*/ 180975 h 381000"/>
                    <a:gd name="connsiteX20" fmla="*/ 67918 w 297840"/>
                    <a:gd name="connsiteY20" fmla="*/ 200025 h 381000"/>
                    <a:gd name="connsiteX21" fmla="*/ 63156 w 297840"/>
                    <a:gd name="connsiteY21" fmla="*/ 223838 h 381000"/>
                    <a:gd name="connsiteX22" fmla="*/ 58393 w 297840"/>
                    <a:gd name="connsiteY22" fmla="*/ 295275 h 381000"/>
                    <a:gd name="connsiteX23" fmla="*/ 44106 w 297840"/>
                    <a:gd name="connsiteY23" fmla="*/ 290513 h 381000"/>
                    <a:gd name="connsiteX24" fmla="*/ 34581 w 297840"/>
                    <a:gd name="connsiteY24" fmla="*/ 252413 h 381000"/>
                    <a:gd name="connsiteX25" fmla="*/ 15531 w 297840"/>
                    <a:gd name="connsiteY25" fmla="*/ 214313 h 381000"/>
                    <a:gd name="connsiteX26" fmla="*/ 10768 w 297840"/>
                    <a:gd name="connsiteY26" fmla="*/ 128588 h 381000"/>
                    <a:gd name="connsiteX27" fmla="*/ 10768 w 297840"/>
                    <a:gd name="connsiteY27" fmla="*/ 266700 h 381000"/>
                    <a:gd name="connsiteX28" fmla="*/ 25056 w 297840"/>
                    <a:gd name="connsiteY28" fmla="*/ 223838 h 381000"/>
                    <a:gd name="connsiteX29" fmla="*/ 29818 w 297840"/>
                    <a:gd name="connsiteY29" fmla="*/ 209550 h 381000"/>
                    <a:gd name="connsiteX30" fmla="*/ 44106 w 297840"/>
                    <a:gd name="connsiteY30" fmla="*/ 200025 h 381000"/>
                    <a:gd name="connsiteX31" fmla="*/ 53631 w 297840"/>
                    <a:gd name="connsiteY31" fmla="*/ 185738 h 381000"/>
                    <a:gd name="connsiteX32" fmla="*/ 63156 w 297840"/>
                    <a:gd name="connsiteY32" fmla="*/ 185738 h 381000"/>
                    <a:gd name="connsiteX33" fmla="*/ 72681 w 297840"/>
                    <a:gd name="connsiteY33" fmla="*/ 261938 h 381000"/>
                    <a:gd name="connsiteX34" fmla="*/ 77443 w 297840"/>
                    <a:gd name="connsiteY34" fmla="*/ 347663 h 381000"/>
                    <a:gd name="connsiteX35" fmla="*/ 86968 w 297840"/>
                    <a:gd name="connsiteY35" fmla="*/ 361950 h 381000"/>
                    <a:gd name="connsiteX36" fmla="*/ 106018 w 297840"/>
                    <a:gd name="connsiteY36" fmla="*/ 371475 h 381000"/>
                    <a:gd name="connsiteX37" fmla="*/ 120306 w 297840"/>
                    <a:gd name="connsiteY37" fmla="*/ 381000 h 381000"/>
                    <a:gd name="connsiteX38" fmla="*/ 163168 w 297840"/>
                    <a:gd name="connsiteY38" fmla="*/ 371475 h 381000"/>
                    <a:gd name="connsiteX39" fmla="*/ 167931 w 297840"/>
                    <a:gd name="connsiteY39" fmla="*/ 352425 h 381000"/>
                    <a:gd name="connsiteX40" fmla="*/ 186981 w 297840"/>
                    <a:gd name="connsiteY40" fmla="*/ 152400 h 381000"/>
                    <a:gd name="connsiteX41" fmla="*/ 191743 w 297840"/>
                    <a:gd name="connsiteY41" fmla="*/ 138113 h 381000"/>
                    <a:gd name="connsiteX42" fmla="*/ 196506 w 297840"/>
                    <a:gd name="connsiteY42" fmla="*/ 119063 h 381000"/>
                    <a:gd name="connsiteX43" fmla="*/ 210793 w 297840"/>
                    <a:gd name="connsiteY43" fmla="*/ 123825 h 381000"/>
                    <a:gd name="connsiteX44" fmla="*/ 220318 w 297840"/>
                    <a:gd name="connsiteY44" fmla="*/ 157163 h 381000"/>
                    <a:gd name="connsiteX45" fmla="*/ 225081 w 297840"/>
                    <a:gd name="connsiteY45" fmla="*/ 238125 h 381000"/>
                    <a:gd name="connsiteX46" fmla="*/ 253656 w 297840"/>
                    <a:gd name="connsiteY46" fmla="*/ 257175 h 381000"/>
                    <a:gd name="connsiteX47" fmla="*/ 234606 w 297840"/>
                    <a:gd name="connsiteY47" fmla="*/ 223838 h 381000"/>
                    <a:gd name="connsiteX48" fmla="*/ 229843 w 297840"/>
                    <a:gd name="connsiteY48" fmla="*/ 195263 h 381000"/>
                    <a:gd name="connsiteX49" fmla="*/ 210793 w 297840"/>
                    <a:gd name="connsiteY49" fmla="*/ 166688 h 381000"/>
                    <a:gd name="connsiteX50" fmla="*/ 206031 w 297840"/>
                    <a:gd name="connsiteY50" fmla="*/ 152400 h 381000"/>
                    <a:gd name="connsiteX51" fmla="*/ 201268 w 297840"/>
                    <a:gd name="connsiteY51" fmla="*/ 133350 h 381000"/>
                    <a:gd name="connsiteX52" fmla="*/ 191743 w 297840"/>
                    <a:gd name="connsiteY52" fmla="*/ 119063 h 381000"/>
                    <a:gd name="connsiteX53" fmla="*/ 186981 w 297840"/>
                    <a:gd name="connsiteY53" fmla="*/ 104775 h 381000"/>
                    <a:gd name="connsiteX54" fmla="*/ 172693 w 297840"/>
                    <a:gd name="connsiteY54" fmla="*/ 114300 h 381000"/>
                    <a:gd name="connsiteX55" fmla="*/ 163168 w 297840"/>
                    <a:gd name="connsiteY55" fmla="*/ 142875 h 381000"/>
                    <a:gd name="connsiteX56" fmla="*/ 139356 w 297840"/>
                    <a:gd name="connsiteY56" fmla="*/ 171450 h 381000"/>
                    <a:gd name="connsiteX57" fmla="*/ 134593 w 297840"/>
                    <a:gd name="connsiteY57" fmla="*/ 185738 h 381000"/>
                    <a:gd name="connsiteX58" fmla="*/ 120306 w 297840"/>
                    <a:gd name="connsiteY58" fmla="*/ 190500 h 381000"/>
                    <a:gd name="connsiteX59" fmla="*/ 101256 w 297840"/>
                    <a:gd name="connsiteY59" fmla="*/ 161925 h 381000"/>
                    <a:gd name="connsiteX60" fmla="*/ 86968 w 297840"/>
                    <a:gd name="connsiteY60" fmla="*/ 133350 h 381000"/>
                    <a:gd name="connsiteX61" fmla="*/ 91731 w 297840"/>
                    <a:gd name="connsiteY61" fmla="*/ 100013 h 381000"/>
                    <a:gd name="connsiteX62" fmla="*/ 120306 w 297840"/>
                    <a:gd name="connsiteY62" fmla="*/ 90488 h 381000"/>
                    <a:gd name="connsiteX63" fmla="*/ 148881 w 297840"/>
                    <a:gd name="connsiteY63" fmla="*/ 95250 h 381000"/>
                    <a:gd name="connsiteX64" fmla="*/ 153643 w 297840"/>
                    <a:gd name="connsiteY64" fmla="*/ 128588 h 381000"/>
                    <a:gd name="connsiteX65" fmla="*/ 163168 w 297840"/>
                    <a:gd name="connsiteY65" fmla="*/ 185738 h 381000"/>
                    <a:gd name="connsiteX66" fmla="*/ 167931 w 297840"/>
                    <a:gd name="connsiteY66" fmla="*/ 200025 h 381000"/>
                    <a:gd name="connsiteX67" fmla="*/ 182218 w 297840"/>
                    <a:gd name="connsiteY67" fmla="*/ 204788 h 381000"/>
                    <a:gd name="connsiteX68" fmla="*/ 191743 w 297840"/>
                    <a:gd name="connsiteY68" fmla="*/ 219075 h 381000"/>
                    <a:gd name="connsiteX69" fmla="*/ 210793 w 297840"/>
                    <a:gd name="connsiteY69" fmla="*/ 219075 h 381000"/>
                    <a:gd name="connsiteX70" fmla="*/ 215556 w 297840"/>
                    <a:gd name="connsiteY70" fmla="*/ 200025 h 381000"/>
                    <a:gd name="connsiteX71" fmla="*/ 229843 w 297840"/>
                    <a:gd name="connsiteY71" fmla="*/ 123825 h 381000"/>
                    <a:gd name="connsiteX72" fmla="*/ 234606 w 297840"/>
                    <a:gd name="connsiteY72" fmla="*/ 147638 h 381000"/>
                    <a:gd name="connsiteX73" fmla="*/ 239368 w 297840"/>
                    <a:gd name="connsiteY73" fmla="*/ 161925 h 381000"/>
                    <a:gd name="connsiteX74" fmla="*/ 248893 w 297840"/>
                    <a:gd name="connsiteY74" fmla="*/ 261938 h 381000"/>
                    <a:gd name="connsiteX75" fmla="*/ 267943 w 297840"/>
                    <a:gd name="connsiteY75" fmla="*/ 290513 h 381000"/>
                    <a:gd name="connsiteX76" fmla="*/ 282231 w 297840"/>
                    <a:gd name="connsiteY76" fmla="*/ 309563 h 381000"/>
                    <a:gd name="connsiteX77" fmla="*/ 296518 w 297840"/>
                    <a:gd name="connsiteY77" fmla="*/ 323850 h 381000"/>
                    <a:gd name="connsiteX78" fmla="*/ 286993 w 297840"/>
                    <a:gd name="connsiteY78" fmla="*/ 304800 h 381000"/>
                    <a:gd name="connsiteX79" fmla="*/ 258418 w 297840"/>
                    <a:gd name="connsiteY79" fmla="*/ 266700 h 381000"/>
                    <a:gd name="connsiteX80" fmla="*/ 239368 w 297840"/>
                    <a:gd name="connsiteY80" fmla="*/ 238125 h 381000"/>
                    <a:gd name="connsiteX81" fmla="*/ 201268 w 297840"/>
                    <a:gd name="connsiteY81" fmla="*/ 223838 h 381000"/>
                    <a:gd name="connsiteX82" fmla="*/ 182218 w 297840"/>
                    <a:gd name="connsiteY82" fmla="*/ 204788 h 381000"/>
                    <a:gd name="connsiteX83" fmla="*/ 153643 w 297840"/>
                    <a:gd name="connsiteY83" fmla="*/ 185738 h 381000"/>
                    <a:gd name="connsiteX84" fmla="*/ 153643 w 297840"/>
                    <a:gd name="connsiteY84" fmla="*/ 157163 h 381000"/>
                    <a:gd name="connsiteX85" fmla="*/ 167931 w 297840"/>
                    <a:gd name="connsiteY85" fmla="*/ 161925 h 381000"/>
                    <a:gd name="connsiteX86" fmla="*/ 196506 w 297840"/>
                    <a:gd name="connsiteY86" fmla="*/ 209550 h 381000"/>
                    <a:gd name="connsiteX87" fmla="*/ 201268 w 297840"/>
                    <a:gd name="connsiteY87" fmla="*/ 228600 h 381000"/>
                    <a:gd name="connsiteX88" fmla="*/ 206031 w 297840"/>
                    <a:gd name="connsiteY88" fmla="*/ 242888 h 381000"/>
                    <a:gd name="connsiteX89" fmla="*/ 210793 w 297840"/>
                    <a:gd name="connsiteY89" fmla="*/ 266700 h 381000"/>
                    <a:gd name="connsiteX90" fmla="*/ 220318 w 297840"/>
                    <a:gd name="connsiteY90" fmla="*/ 295275 h 381000"/>
                    <a:gd name="connsiteX91" fmla="*/ 225081 w 297840"/>
                    <a:gd name="connsiteY91" fmla="*/ 309563 h 381000"/>
                    <a:gd name="connsiteX92" fmla="*/ 210793 w 297840"/>
                    <a:gd name="connsiteY92" fmla="*/ 304800 h 381000"/>
                    <a:gd name="connsiteX93" fmla="*/ 201268 w 297840"/>
                    <a:gd name="connsiteY93" fmla="*/ 285750 h 381000"/>
                    <a:gd name="connsiteX94" fmla="*/ 186981 w 297840"/>
                    <a:gd name="connsiteY94" fmla="*/ 271463 h 381000"/>
                    <a:gd name="connsiteX95" fmla="*/ 177456 w 297840"/>
                    <a:gd name="connsiteY95" fmla="*/ 247650 h 381000"/>
                    <a:gd name="connsiteX96" fmla="*/ 148881 w 297840"/>
                    <a:gd name="connsiteY96" fmla="*/ 195263 h 381000"/>
                    <a:gd name="connsiteX97" fmla="*/ 139356 w 297840"/>
                    <a:gd name="connsiteY97" fmla="*/ 171450 h 381000"/>
                    <a:gd name="connsiteX98" fmla="*/ 125068 w 297840"/>
                    <a:gd name="connsiteY98" fmla="*/ 152400 h 381000"/>
                    <a:gd name="connsiteX99" fmla="*/ 115543 w 297840"/>
                    <a:gd name="connsiteY99" fmla="*/ 128588 h 381000"/>
                    <a:gd name="connsiteX100" fmla="*/ 101256 w 297840"/>
                    <a:gd name="connsiteY100" fmla="*/ 109538 h 381000"/>
                    <a:gd name="connsiteX101" fmla="*/ 91731 w 297840"/>
                    <a:gd name="connsiteY101" fmla="*/ 85725 h 381000"/>
                    <a:gd name="connsiteX102" fmla="*/ 72681 w 297840"/>
                    <a:gd name="connsiteY102" fmla="*/ 47625 h 381000"/>
                    <a:gd name="connsiteX103" fmla="*/ 63156 w 297840"/>
                    <a:gd name="connsiteY103" fmla="*/ 33338 h 381000"/>
                    <a:gd name="connsiteX104" fmla="*/ 34581 w 297840"/>
                    <a:gd name="connsiteY104" fmla="*/ 23813 h 381000"/>
                    <a:gd name="connsiteX105" fmla="*/ 20293 w 297840"/>
                    <a:gd name="connsiteY105" fmla="*/ 19050 h 381000"/>
                    <a:gd name="connsiteX106" fmla="*/ 1243 w 297840"/>
                    <a:gd name="connsiteY106" fmla="*/ 19050 h 381000"/>
                    <a:gd name="connsiteX107" fmla="*/ 15531 w 297840"/>
                    <a:gd name="connsiteY107" fmla="*/ 80963 h 381000"/>
                    <a:gd name="connsiteX108" fmla="*/ 20293 w 297840"/>
                    <a:gd name="connsiteY108" fmla="*/ 95250 h 381000"/>
                    <a:gd name="connsiteX109" fmla="*/ 15531 w 297840"/>
                    <a:gd name="connsiteY109" fmla="*/ 109538 h 381000"/>
                    <a:gd name="connsiteX110" fmla="*/ 20293 w 297840"/>
                    <a:gd name="connsiteY110" fmla="*/ 19050 h 381000"/>
                    <a:gd name="connsiteX111" fmla="*/ 25056 w 297840"/>
                    <a:gd name="connsiteY111" fmla="*/ 4763 h 381000"/>
                    <a:gd name="connsiteX112" fmla="*/ 39343 w 297840"/>
                    <a:gd name="connsiteY112" fmla="*/ 0 h 381000"/>
                    <a:gd name="connsiteX113" fmla="*/ 53631 w 297840"/>
                    <a:gd name="connsiteY113" fmla="*/ 19050 h 381000"/>
                    <a:gd name="connsiteX114" fmla="*/ 72681 w 297840"/>
                    <a:gd name="connsiteY114" fmla="*/ 47625 h 381000"/>
                    <a:gd name="connsiteX115" fmla="*/ 86968 w 297840"/>
                    <a:gd name="connsiteY115" fmla="*/ 57150 h 381000"/>
                    <a:gd name="connsiteX116" fmla="*/ 106018 w 297840"/>
                    <a:gd name="connsiteY116" fmla="*/ 71438 h 381000"/>
                    <a:gd name="connsiteX117" fmla="*/ 125068 w 297840"/>
                    <a:gd name="connsiteY117" fmla="*/ 80963 h 381000"/>
                    <a:gd name="connsiteX118" fmla="*/ 153643 w 297840"/>
                    <a:gd name="connsiteY118" fmla="*/ 100013 h 381000"/>
                    <a:gd name="connsiteX119" fmla="*/ 167931 w 297840"/>
                    <a:gd name="connsiteY119" fmla="*/ 128588 h 381000"/>
                    <a:gd name="connsiteX120" fmla="*/ 172693 w 297840"/>
                    <a:gd name="connsiteY120" fmla="*/ 142875 h 381000"/>
                    <a:gd name="connsiteX121" fmla="*/ 186981 w 297840"/>
                    <a:gd name="connsiteY121" fmla="*/ 152400 h 381000"/>
                    <a:gd name="connsiteX122" fmla="*/ 196506 w 297840"/>
                    <a:gd name="connsiteY122" fmla="*/ 138113 h 381000"/>
                    <a:gd name="connsiteX123" fmla="*/ 210793 w 297840"/>
                    <a:gd name="connsiteY123" fmla="*/ 128588 h 381000"/>
                    <a:gd name="connsiteX124" fmla="*/ 215556 w 297840"/>
                    <a:gd name="connsiteY124" fmla="*/ 114300 h 381000"/>
                    <a:gd name="connsiteX125" fmla="*/ 229843 w 297840"/>
                    <a:gd name="connsiteY125" fmla="*/ 100013 h 381000"/>
                    <a:gd name="connsiteX126" fmla="*/ 215556 w 297840"/>
                    <a:gd name="connsiteY126" fmla="*/ 109538 h 381000"/>
                    <a:gd name="connsiteX127" fmla="*/ 182218 w 297840"/>
                    <a:gd name="connsiteY127" fmla="*/ 119063 h 381000"/>
                    <a:gd name="connsiteX128" fmla="*/ 172693 w 297840"/>
                    <a:gd name="connsiteY128" fmla="*/ 109538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97840" h="381000">
                      <a:moveTo>
                        <a:pt x="172693" y="109538"/>
                      </a:moveTo>
                      <a:cubicBezTo>
                        <a:pt x="169518" y="133351"/>
                        <a:pt x="170366" y="211550"/>
                        <a:pt x="163168" y="261938"/>
                      </a:cubicBezTo>
                      <a:cubicBezTo>
                        <a:pt x="161581" y="273050"/>
                        <a:pt x="160607" y="284268"/>
                        <a:pt x="158406" y="295275"/>
                      </a:cubicBezTo>
                      <a:cubicBezTo>
                        <a:pt x="157421" y="300198"/>
                        <a:pt x="154861" y="304693"/>
                        <a:pt x="153643" y="309563"/>
                      </a:cubicBezTo>
                      <a:cubicBezTo>
                        <a:pt x="149002" y="328126"/>
                        <a:pt x="146805" y="347907"/>
                        <a:pt x="144118" y="366713"/>
                      </a:cubicBezTo>
                      <a:cubicBezTo>
                        <a:pt x="137768" y="365125"/>
                        <a:pt x="130514" y="365581"/>
                        <a:pt x="125068" y="361950"/>
                      </a:cubicBezTo>
                      <a:cubicBezTo>
                        <a:pt x="120306" y="358775"/>
                        <a:pt x="118103" y="352782"/>
                        <a:pt x="115543" y="347663"/>
                      </a:cubicBezTo>
                      <a:cubicBezTo>
                        <a:pt x="92242" y="301060"/>
                        <a:pt x="118561" y="342663"/>
                        <a:pt x="96493" y="309563"/>
                      </a:cubicBezTo>
                      <a:cubicBezTo>
                        <a:pt x="89732" y="282517"/>
                        <a:pt x="86521" y="278788"/>
                        <a:pt x="96493" y="242888"/>
                      </a:cubicBezTo>
                      <a:cubicBezTo>
                        <a:pt x="100293" y="229207"/>
                        <a:pt x="115543" y="204788"/>
                        <a:pt x="115543" y="204788"/>
                      </a:cubicBezTo>
                      <a:cubicBezTo>
                        <a:pt x="117131" y="192088"/>
                        <a:pt x="116259" y="178830"/>
                        <a:pt x="120306" y="166688"/>
                      </a:cubicBezTo>
                      <a:cubicBezTo>
                        <a:pt x="122816" y="159158"/>
                        <a:pt x="129980" y="154097"/>
                        <a:pt x="134593" y="147638"/>
                      </a:cubicBezTo>
                      <a:cubicBezTo>
                        <a:pt x="137920" y="142980"/>
                        <a:pt x="140943" y="138113"/>
                        <a:pt x="144118" y="133350"/>
                      </a:cubicBezTo>
                      <a:cubicBezTo>
                        <a:pt x="145706" y="139700"/>
                        <a:pt x="148881" y="145855"/>
                        <a:pt x="148881" y="152400"/>
                      </a:cubicBezTo>
                      <a:cubicBezTo>
                        <a:pt x="148881" y="175021"/>
                        <a:pt x="143752" y="197094"/>
                        <a:pt x="139356" y="219075"/>
                      </a:cubicBezTo>
                      <a:cubicBezTo>
                        <a:pt x="136117" y="283849"/>
                        <a:pt x="160717" y="338476"/>
                        <a:pt x="120306" y="304800"/>
                      </a:cubicBezTo>
                      <a:cubicBezTo>
                        <a:pt x="115132" y="300488"/>
                        <a:pt x="110781" y="295275"/>
                        <a:pt x="106018" y="290513"/>
                      </a:cubicBezTo>
                      <a:cubicBezTo>
                        <a:pt x="94051" y="254606"/>
                        <a:pt x="110192" y="298860"/>
                        <a:pt x="91731" y="261938"/>
                      </a:cubicBezTo>
                      <a:cubicBezTo>
                        <a:pt x="72013" y="222504"/>
                        <a:pt x="104739" y="274306"/>
                        <a:pt x="77443" y="233363"/>
                      </a:cubicBezTo>
                      <a:cubicBezTo>
                        <a:pt x="75856" y="215900"/>
                        <a:pt x="77498" y="197835"/>
                        <a:pt x="72681" y="180975"/>
                      </a:cubicBezTo>
                      <a:cubicBezTo>
                        <a:pt x="70883" y="174681"/>
                        <a:pt x="69338" y="193635"/>
                        <a:pt x="67918" y="200025"/>
                      </a:cubicBezTo>
                      <a:cubicBezTo>
                        <a:pt x="66162" y="207927"/>
                        <a:pt x="64743" y="215900"/>
                        <a:pt x="63156" y="223838"/>
                      </a:cubicBezTo>
                      <a:cubicBezTo>
                        <a:pt x="61568" y="247650"/>
                        <a:pt x="64949" y="272328"/>
                        <a:pt x="58393" y="295275"/>
                      </a:cubicBezTo>
                      <a:cubicBezTo>
                        <a:pt x="57014" y="300102"/>
                        <a:pt x="46544" y="294901"/>
                        <a:pt x="44106" y="290513"/>
                      </a:cubicBezTo>
                      <a:cubicBezTo>
                        <a:pt x="37749" y="279070"/>
                        <a:pt x="41316" y="263638"/>
                        <a:pt x="34581" y="252413"/>
                      </a:cubicBezTo>
                      <a:cubicBezTo>
                        <a:pt x="17710" y="224295"/>
                        <a:pt x="23220" y="237382"/>
                        <a:pt x="15531" y="214313"/>
                      </a:cubicBezTo>
                      <a:cubicBezTo>
                        <a:pt x="13943" y="185738"/>
                        <a:pt x="26643" y="104776"/>
                        <a:pt x="10768" y="128588"/>
                      </a:cubicBezTo>
                      <a:cubicBezTo>
                        <a:pt x="-5627" y="153180"/>
                        <a:pt x="6094" y="229308"/>
                        <a:pt x="10768" y="266700"/>
                      </a:cubicBezTo>
                      <a:lnTo>
                        <a:pt x="25056" y="223838"/>
                      </a:lnTo>
                      <a:cubicBezTo>
                        <a:pt x="26644" y="219075"/>
                        <a:pt x="25641" y="212335"/>
                        <a:pt x="29818" y="209550"/>
                      </a:cubicBezTo>
                      <a:lnTo>
                        <a:pt x="44106" y="200025"/>
                      </a:lnTo>
                      <a:cubicBezTo>
                        <a:pt x="47281" y="195263"/>
                        <a:pt x="51071" y="190857"/>
                        <a:pt x="53631" y="185738"/>
                      </a:cubicBezTo>
                      <a:cubicBezTo>
                        <a:pt x="61251" y="170498"/>
                        <a:pt x="55535" y="162877"/>
                        <a:pt x="63156" y="185738"/>
                      </a:cubicBezTo>
                      <a:cubicBezTo>
                        <a:pt x="66331" y="211138"/>
                        <a:pt x="70431" y="236439"/>
                        <a:pt x="72681" y="261938"/>
                      </a:cubicBezTo>
                      <a:cubicBezTo>
                        <a:pt x="75196" y="290446"/>
                        <a:pt x="73396" y="319332"/>
                        <a:pt x="77443" y="347663"/>
                      </a:cubicBezTo>
                      <a:cubicBezTo>
                        <a:pt x="78252" y="353329"/>
                        <a:pt x="82571" y="358286"/>
                        <a:pt x="86968" y="361950"/>
                      </a:cubicBezTo>
                      <a:cubicBezTo>
                        <a:pt x="92422" y="366495"/>
                        <a:pt x="99854" y="367953"/>
                        <a:pt x="106018" y="371475"/>
                      </a:cubicBezTo>
                      <a:cubicBezTo>
                        <a:pt x="110988" y="374315"/>
                        <a:pt x="115543" y="377825"/>
                        <a:pt x="120306" y="381000"/>
                      </a:cubicBezTo>
                      <a:cubicBezTo>
                        <a:pt x="134593" y="377825"/>
                        <a:pt x="150618" y="379005"/>
                        <a:pt x="163168" y="371475"/>
                      </a:cubicBezTo>
                      <a:cubicBezTo>
                        <a:pt x="168781" y="368107"/>
                        <a:pt x="167627" y="358963"/>
                        <a:pt x="167931" y="352425"/>
                      </a:cubicBezTo>
                      <a:cubicBezTo>
                        <a:pt x="177079" y="155741"/>
                        <a:pt x="128442" y="210939"/>
                        <a:pt x="186981" y="152400"/>
                      </a:cubicBezTo>
                      <a:cubicBezTo>
                        <a:pt x="188568" y="147638"/>
                        <a:pt x="190364" y="142940"/>
                        <a:pt x="191743" y="138113"/>
                      </a:cubicBezTo>
                      <a:cubicBezTo>
                        <a:pt x="193541" y="131819"/>
                        <a:pt x="191270" y="122990"/>
                        <a:pt x="196506" y="119063"/>
                      </a:cubicBezTo>
                      <a:cubicBezTo>
                        <a:pt x="200522" y="116051"/>
                        <a:pt x="206031" y="122238"/>
                        <a:pt x="210793" y="123825"/>
                      </a:cubicBezTo>
                      <a:cubicBezTo>
                        <a:pt x="213652" y="132400"/>
                        <a:pt x="219520" y="148787"/>
                        <a:pt x="220318" y="157163"/>
                      </a:cubicBezTo>
                      <a:cubicBezTo>
                        <a:pt x="222881" y="184075"/>
                        <a:pt x="216532" y="212478"/>
                        <a:pt x="225081" y="238125"/>
                      </a:cubicBezTo>
                      <a:cubicBezTo>
                        <a:pt x="228701" y="248985"/>
                        <a:pt x="253656" y="257175"/>
                        <a:pt x="253656" y="257175"/>
                      </a:cubicBezTo>
                      <a:cubicBezTo>
                        <a:pt x="247278" y="247608"/>
                        <a:pt x="237902" y="234825"/>
                        <a:pt x="234606" y="223838"/>
                      </a:cubicBezTo>
                      <a:cubicBezTo>
                        <a:pt x="231831" y="214589"/>
                        <a:pt x="233557" y="204177"/>
                        <a:pt x="229843" y="195263"/>
                      </a:cubicBezTo>
                      <a:cubicBezTo>
                        <a:pt x="225440" y="184696"/>
                        <a:pt x="217143" y="176213"/>
                        <a:pt x="210793" y="166688"/>
                      </a:cubicBezTo>
                      <a:cubicBezTo>
                        <a:pt x="209206" y="161925"/>
                        <a:pt x="207410" y="157227"/>
                        <a:pt x="206031" y="152400"/>
                      </a:cubicBezTo>
                      <a:cubicBezTo>
                        <a:pt x="204233" y="146106"/>
                        <a:pt x="203846" y="139366"/>
                        <a:pt x="201268" y="133350"/>
                      </a:cubicBezTo>
                      <a:cubicBezTo>
                        <a:pt x="199013" y="128089"/>
                        <a:pt x="194918" y="123825"/>
                        <a:pt x="191743" y="119063"/>
                      </a:cubicBezTo>
                      <a:cubicBezTo>
                        <a:pt x="190156" y="114300"/>
                        <a:pt x="191851" y="105993"/>
                        <a:pt x="186981" y="104775"/>
                      </a:cubicBezTo>
                      <a:cubicBezTo>
                        <a:pt x="181428" y="103387"/>
                        <a:pt x="175727" y="109446"/>
                        <a:pt x="172693" y="114300"/>
                      </a:cubicBezTo>
                      <a:cubicBezTo>
                        <a:pt x="167372" y="122814"/>
                        <a:pt x="170267" y="135775"/>
                        <a:pt x="163168" y="142875"/>
                      </a:cubicBezTo>
                      <a:cubicBezTo>
                        <a:pt x="152637" y="153407"/>
                        <a:pt x="145986" y="158191"/>
                        <a:pt x="139356" y="171450"/>
                      </a:cubicBezTo>
                      <a:cubicBezTo>
                        <a:pt x="137111" y="175940"/>
                        <a:pt x="138143" y="182188"/>
                        <a:pt x="134593" y="185738"/>
                      </a:cubicBezTo>
                      <a:cubicBezTo>
                        <a:pt x="131043" y="189288"/>
                        <a:pt x="125068" y="188913"/>
                        <a:pt x="120306" y="190500"/>
                      </a:cubicBezTo>
                      <a:cubicBezTo>
                        <a:pt x="93220" y="163416"/>
                        <a:pt x="115041" y="189495"/>
                        <a:pt x="101256" y="161925"/>
                      </a:cubicBezTo>
                      <a:cubicBezTo>
                        <a:pt x="82788" y="124988"/>
                        <a:pt x="98943" y="169271"/>
                        <a:pt x="86968" y="133350"/>
                      </a:cubicBezTo>
                      <a:cubicBezTo>
                        <a:pt x="88556" y="122238"/>
                        <a:pt x="84839" y="108874"/>
                        <a:pt x="91731" y="100013"/>
                      </a:cubicBezTo>
                      <a:cubicBezTo>
                        <a:pt x="97895" y="92088"/>
                        <a:pt x="120306" y="90488"/>
                        <a:pt x="120306" y="90488"/>
                      </a:cubicBezTo>
                      <a:cubicBezTo>
                        <a:pt x="129831" y="92075"/>
                        <a:pt x="142522" y="87983"/>
                        <a:pt x="148881" y="95250"/>
                      </a:cubicBezTo>
                      <a:cubicBezTo>
                        <a:pt x="156273" y="103698"/>
                        <a:pt x="152159" y="117461"/>
                        <a:pt x="153643" y="128588"/>
                      </a:cubicBezTo>
                      <a:cubicBezTo>
                        <a:pt x="157989" y="161184"/>
                        <a:pt x="155931" y="160407"/>
                        <a:pt x="163168" y="185738"/>
                      </a:cubicBezTo>
                      <a:cubicBezTo>
                        <a:pt x="164547" y="190565"/>
                        <a:pt x="164381" y="196475"/>
                        <a:pt x="167931" y="200025"/>
                      </a:cubicBezTo>
                      <a:cubicBezTo>
                        <a:pt x="171481" y="203575"/>
                        <a:pt x="177456" y="203200"/>
                        <a:pt x="182218" y="204788"/>
                      </a:cubicBezTo>
                      <a:cubicBezTo>
                        <a:pt x="185393" y="209550"/>
                        <a:pt x="189488" y="213814"/>
                        <a:pt x="191743" y="219075"/>
                      </a:cubicBezTo>
                      <a:cubicBezTo>
                        <a:pt x="201471" y="241772"/>
                        <a:pt x="188893" y="248276"/>
                        <a:pt x="210793" y="219075"/>
                      </a:cubicBezTo>
                      <a:cubicBezTo>
                        <a:pt x="212381" y="212725"/>
                        <a:pt x="214989" y="206546"/>
                        <a:pt x="215556" y="200025"/>
                      </a:cubicBezTo>
                      <a:cubicBezTo>
                        <a:pt x="223540" y="108205"/>
                        <a:pt x="203010" y="83577"/>
                        <a:pt x="229843" y="123825"/>
                      </a:cubicBezTo>
                      <a:cubicBezTo>
                        <a:pt x="231431" y="131763"/>
                        <a:pt x="232643" y="139785"/>
                        <a:pt x="234606" y="147638"/>
                      </a:cubicBezTo>
                      <a:cubicBezTo>
                        <a:pt x="235824" y="152508"/>
                        <a:pt x="238869" y="156930"/>
                        <a:pt x="239368" y="161925"/>
                      </a:cubicBezTo>
                      <a:cubicBezTo>
                        <a:pt x="246458" y="232826"/>
                        <a:pt x="237105" y="220679"/>
                        <a:pt x="248893" y="261938"/>
                      </a:cubicBezTo>
                      <a:cubicBezTo>
                        <a:pt x="255257" y="284212"/>
                        <a:pt x="250816" y="270531"/>
                        <a:pt x="267943" y="290513"/>
                      </a:cubicBezTo>
                      <a:cubicBezTo>
                        <a:pt x="273109" y="296540"/>
                        <a:pt x="277065" y="303536"/>
                        <a:pt x="282231" y="309563"/>
                      </a:cubicBezTo>
                      <a:cubicBezTo>
                        <a:pt x="286614" y="314677"/>
                        <a:pt x="291756" y="328613"/>
                        <a:pt x="296518" y="323850"/>
                      </a:cubicBezTo>
                      <a:cubicBezTo>
                        <a:pt x="301538" y="318829"/>
                        <a:pt x="290931" y="310707"/>
                        <a:pt x="286993" y="304800"/>
                      </a:cubicBezTo>
                      <a:cubicBezTo>
                        <a:pt x="278187" y="291591"/>
                        <a:pt x="267224" y="279909"/>
                        <a:pt x="258418" y="266700"/>
                      </a:cubicBezTo>
                      <a:cubicBezTo>
                        <a:pt x="252068" y="257175"/>
                        <a:pt x="249607" y="243245"/>
                        <a:pt x="239368" y="238125"/>
                      </a:cubicBezTo>
                      <a:cubicBezTo>
                        <a:pt x="214464" y="225673"/>
                        <a:pt x="227206" y="230322"/>
                        <a:pt x="201268" y="223838"/>
                      </a:cubicBezTo>
                      <a:cubicBezTo>
                        <a:pt x="194918" y="217488"/>
                        <a:pt x="189230" y="210398"/>
                        <a:pt x="182218" y="204788"/>
                      </a:cubicBezTo>
                      <a:cubicBezTo>
                        <a:pt x="173279" y="197637"/>
                        <a:pt x="153643" y="185738"/>
                        <a:pt x="153643" y="185738"/>
                      </a:cubicBezTo>
                      <a:cubicBezTo>
                        <a:pt x="151829" y="180296"/>
                        <a:pt x="142758" y="162605"/>
                        <a:pt x="153643" y="157163"/>
                      </a:cubicBezTo>
                      <a:cubicBezTo>
                        <a:pt x="158133" y="154918"/>
                        <a:pt x="163168" y="160338"/>
                        <a:pt x="167931" y="161925"/>
                      </a:cubicBezTo>
                      <a:cubicBezTo>
                        <a:pt x="190919" y="196407"/>
                        <a:pt x="181861" y="180261"/>
                        <a:pt x="196506" y="209550"/>
                      </a:cubicBezTo>
                      <a:cubicBezTo>
                        <a:pt x="198093" y="215900"/>
                        <a:pt x="199470" y="222306"/>
                        <a:pt x="201268" y="228600"/>
                      </a:cubicBezTo>
                      <a:cubicBezTo>
                        <a:pt x="202647" y="233427"/>
                        <a:pt x="204813" y="238018"/>
                        <a:pt x="206031" y="242888"/>
                      </a:cubicBezTo>
                      <a:cubicBezTo>
                        <a:pt x="207994" y="250741"/>
                        <a:pt x="208663" y="258891"/>
                        <a:pt x="210793" y="266700"/>
                      </a:cubicBezTo>
                      <a:cubicBezTo>
                        <a:pt x="213435" y="276386"/>
                        <a:pt x="217143" y="285750"/>
                        <a:pt x="220318" y="295275"/>
                      </a:cubicBezTo>
                      <a:cubicBezTo>
                        <a:pt x="221906" y="300038"/>
                        <a:pt x="229844" y="311151"/>
                        <a:pt x="225081" y="309563"/>
                      </a:cubicBezTo>
                      <a:lnTo>
                        <a:pt x="210793" y="304800"/>
                      </a:lnTo>
                      <a:cubicBezTo>
                        <a:pt x="207618" y="298450"/>
                        <a:pt x="205394" y="291527"/>
                        <a:pt x="201268" y="285750"/>
                      </a:cubicBezTo>
                      <a:cubicBezTo>
                        <a:pt x="197353" y="280270"/>
                        <a:pt x="190550" y="277174"/>
                        <a:pt x="186981" y="271463"/>
                      </a:cubicBezTo>
                      <a:cubicBezTo>
                        <a:pt x="182450" y="264213"/>
                        <a:pt x="180994" y="255433"/>
                        <a:pt x="177456" y="247650"/>
                      </a:cubicBezTo>
                      <a:cubicBezTo>
                        <a:pt x="139551" y="164259"/>
                        <a:pt x="185577" y="268656"/>
                        <a:pt x="148881" y="195263"/>
                      </a:cubicBezTo>
                      <a:cubicBezTo>
                        <a:pt x="145058" y="187616"/>
                        <a:pt x="143508" y="178923"/>
                        <a:pt x="139356" y="171450"/>
                      </a:cubicBezTo>
                      <a:cubicBezTo>
                        <a:pt x="135501" y="164511"/>
                        <a:pt x="128923" y="159339"/>
                        <a:pt x="125068" y="152400"/>
                      </a:cubicBezTo>
                      <a:cubicBezTo>
                        <a:pt x="120916" y="144927"/>
                        <a:pt x="119695" y="136061"/>
                        <a:pt x="115543" y="128588"/>
                      </a:cubicBezTo>
                      <a:cubicBezTo>
                        <a:pt x="111688" y="121649"/>
                        <a:pt x="105111" y="116477"/>
                        <a:pt x="101256" y="109538"/>
                      </a:cubicBezTo>
                      <a:cubicBezTo>
                        <a:pt x="97104" y="102065"/>
                        <a:pt x="95314" y="93487"/>
                        <a:pt x="91731" y="85725"/>
                      </a:cubicBezTo>
                      <a:cubicBezTo>
                        <a:pt x="85781" y="72833"/>
                        <a:pt x="80557" y="59439"/>
                        <a:pt x="72681" y="47625"/>
                      </a:cubicBezTo>
                      <a:cubicBezTo>
                        <a:pt x="69506" y="42863"/>
                        <a:pt x="68010" y="36371"/>
                        <a:pt x="63156" y="33338"/>
                      </a:cubicBezTo>
                      <a:cubicBezTo>
                        <a:pt x="54642" y="28017"/>
                        <a:pt x="44106" y="26988"/>
                        <a:pt x="34581" y="23813"/>
                      </a:cubicBezTo>
                      <a:lnTo>
                        <a:pt x="20293" y="19050"/>
                      </a:lnTo>
                      <a:cubicBezTo>
                        <a:pt x="17666" y="15109"/>
                        <a:pt x="3870" y="-15108"/>
                        <a:pt x="1243" y="19050"/>
                      </a:cubicBezTo>
                      <a:cubicBezTo>
                        <a:pt x="-1882" y="59683"/>
                        <a:pt x="191" y="57952"/>
                        <a:pt x="15531" y="80963"/>
                      </a:cubicBezTo>
                      <a:cubicBezTo>
                        <a:pt x="17118" y="85725"/>
                        <a:pt x="20293" y="90230"/>
                        <a:pt x="20293" y="95250"/>
                      </a:cubicBezTo>
                      <a:cubicBezTo>
                        <a:pt x="20293" y="100270"/>
                        <a:pt x="15531" y="114558"/>
                        <a:pt x="15531" y="109538"/>
                      </a:cubicBezTo>
                      <a:cubicBezTo>
                        <a:pt x="15531" y="79334"/>
                        <a:pt x="17558" y="49130"/>
                        <a:pt x="20293" y="19050"/>
                      </a:cubicBezTo>
                      <a:cubicBezTo>
                        <a:pt x="20747" y="14051"/>
                        <a:pt x="21506" y="8313"/>
                        <a:pt x="25056" y="4763"/>
                      </a:cubicBezTo>
                      <a:cubicBezTo>
                        <a:pt x="28606" y="1213"/>
                        <a:pt x="34581" y="1588"/>
                        <a:pt x="39343" y="0"/>
                      </a:cubicBezTo>
                      <a:cubicBezTo>
                        <a:pt x="44106" y="6350"/>
                        <a:pt x="49079" y="12547"/>
                        <a:pt x="53631" y="19050"/>
                      </a:cubicBezTo>
                      <a:cubicBezTo>
                        <a:pt x="60196" y="28428"/>
                        <a:pt x="63156" y="41275"/>
                        <a:pt x="72681" y="47625"/>
                      </a:cubicBezTo>
                      <a:cubicBezTo>
                        <a:pt x="77443" y="50800"/>
                        <a:pt x="82311" y="53823"/>
                        <a:pt x="86968" y="57150"/>
                      </a:cubicBezTo>
                      <a:cubicBezTo>
                        <a:pt x="93427" y="61764"/>
                        <a:pt x="99287" y="67231"/>
                        <a:pt x="106018" y="71438"/>
                      </a:cubicBezTo>
                      <a:cubicBezTo>
                        <a:pt x="112038" y="75201"/>
                        <a:pt x="119291" y="76837"/>
                        <a:pt x="125068" y="80963"/>
                      </a:cubicBezTo>
                      <a:cubicBezTo>
                        <a:pt x="156285" y="103260"/>
                        <a:pt x="122995" y="89795"/>
                        <a:pt x="153643" y="100013"/>
                      </a:cubicBezTo>
                      <a:cubicBezTo>
                        <a:pt x="165617" y="135930"/>
                        <a:pt x="149463" y="91652"/>
                        <a:pt x="167931" y="128588"/>
                      </a:cubicBezTo>
                      <a:cubicBezTo>
                        <a:pt x="170176" y="133078"/>
                        <a:pt x="169557" y="138955"/>
                        <a:pt x="172693" y="142875"/>
                      </a:cubicBezTo>
                      <a:cubicBezTo>
                        <a:pt x="176269" y="147345"/>
                        <a:pt x="182218" y="149225"/>
                        <a:pt x="186981" y="152400"/>
                      </a:cubicBezTo>
                      <a:cubicBezTo>
                        <a:pt x="190156" y="147638"/>
                        <a:pt x="192459" y="142160"/>
                        <a:pt x="196506" y="138113"/>
                      </a:cubicBezTo>
                      <a:cubicBezTo>
                        <a:pt x="200553" y="134066"/>
                        <a:pt x="207217" y="133057"/>
                        <a:pt x="210793" y="128588"/>
                      </a:cubicBezTo>
                      <a:cubicBezTo>
                        <a:pt x="213929" y="124668"/>
                        <a:pt x="212771" y="118477"/>
                        <a:pt x="215556" y="114300"/>
                      </a:cubicBezTo>
                      <a:cubicBezTo>
                        <a:pt x="219292" y="108696"/>
                        <a:pt x="235447" y="96277"/>
                        <a:pt x="229843" y="100013"/>
                      </a:cubicBezTo>
                      <a:cubicBezTo>
                        <a:pt x="225081" y="103188"/>
                        <a:pt x="220675" y="106978"/>
                        <a:pt x="215556" y="109538"/>
                      </a:cubicBezTo>
                      <a:cubicBezTo>
                        <a:pt x="207559" y="113536"/>
                        <a:pt x="189839" y="116777"/>
                        <a:pt x="182218" y="119063"/>
                      </a:cubicBezTo>
                      <a:cubicBezTo>
                        <a:pt x="152975" y="127836"/>
                        <a:pt x="175868" y="85725"/>
                        <a:pt x="172693" y="109538"/>
                      </a:cubicBezTo>
                      <a:close/>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77F71CD-CB66-4681-BD7E-A1465C9C7831}"/>
                    </a:ext>
                  </a:extLst>
                </p:cNvPr>
                <p:cNvSpPr/>
                <p:nvPr/>
              </p:nvSpPr>
              <p:spPr>
                <a:xfrm>
                  <a:off x="5443034" y="2788737"/>
                  <a:ext cx="585951" cy="412946"/>
                </a:xfrm>
                <a:custGeom>
                  <a:avLst/>
                  <a:gdLst>
                    <a:gd name="connsiteX0" fmla="*/ 57314 w 585951"/>
                    <a:gd name="connsiteY0" fmla="*/ 139146 h 412946"/>
                    <a:gd name="connsiteX1" fmla="*/ 114464 w 585951"/>
                    <a:gd name="connsiteY1" fmla="*/ 124859 h 412946"/>
                    <a:gd name="connsiteX2" fmla="*/ 166851 w 585951"/>
                    <a:gd name="connsiteY2" fmla="*/ 115334 h 412946"/>
                    <a:gd name="connsiteX3" fmla="*/ 257339 w 585951"/>
                    <a:gd name="connsiteY3" fmla="*/ 101046 h 412946"/>
                    <a:gd name="connsiteX4" fmla="*/ 281151 w 585951"/>
                    <a:gd name="connsiteY4" fmla="*/ 96284 h 412946"/>
                    <a:gd name="connsiteX5" fmla="*/ 328776 w 585951"/>
                    <a:gd name="connsiteY5" fmla="*/ 91521 h 412946"/>
                    <a:gd name="connsiteX6" fmla="*/ 419264 w 585951"/>
                    <a:gd name="connsiteY6" fmla="*/ 101046 h 412946"/>
                    <a:gd name="connsiteX7" fmla="*/ 433551 w 585951"/>
                    <a:gd name="connsiteY7" fmla="*/ 110571 h 412946"/>
                    <a:gd name="connsiteX8" fmla="*/ 447839 w 585951"/>
                    <a:gd name="connsiteY8" fmla="*/ 124859 h 412946"/>
                    <a:gd name="connsiteX9" fmla="*/ 224001 w 585951"/>
                    <a:gd name="connsiteY9" fmla="*/ 120096 h 412946"/>
                    <a:gd name="connsiteX10" fmla="*/ 176376 w 585951"/>
                    <a:gd name="connsiteY10" fmla="*/ 115334 h 412946"/>
                    <a:gd name="connsiteX11" fmla="*/ 157326 w 585951"/>
                    <a:gd name="connsiteY11" fmla="*/ 110571 h 412946"/>
                    <a:gd name="connsiteX12" fmla="*/ 33501 w 585951"/>
                    <a:gd name="connsiteY12" fmla="*/ 115334 h 412946"/>
                    <a:gd name="connsiteX13" fmla="*/ 238289 w 585951"/>
                    <a:gd name="connsiteY13" fmla="*/ 120096 h 412946"/>
                    <a:gd name="connsiteX14" fmla="*/ 285914 w 585951"/>
                    <a:gd name="connsiteY14" fmla="*/ 134384 h 412946"/>
                    <a:gd name="connsiteX15" fmla="*/ 357351 w 585951"/>
                    <a:gd name="connsiteY15" fmla="*/ 139146 h 412946"/>
                    <a:gd name="connsiteX16" fmla="*/ 262101 w 585951"/>
                    <a:gd name="connsiteY16" fmla="*/ 153434 h 412946"/>
                    <a:gd name="connsiteX17" fmla="*/ 224001 w 585951"/>
                    <a:gd name="connsiteY17" fmla="*/ 172484 h 412946"/>
                    <a:gd name="connsiteX18" fmla="*/ 209714 w 585951"/>
                    <a:gd name="connsiteY18" fmla="*/ 182009 h 412946"/>
                    <a:gd name="connsiteX19" fmla="*/ 162089 w 585951"/>
                    <a:gd name="connsiteY19" fmla="*/ 186771 h 412946"/>
                    <a:gd name="connsiteX20" fmla="*/ 209714 w 585951"/>
                    <a:gd name="connsiteY20" fmla="*/ 196296 h 412946"/>
                    <a:gd name="connsiteX21" fmla="*/ 247814 w 585951"/>
                    <a:gd name="connsiteY21" fmla="*/ 205821 h 412946"/>
                    <a:gd name="connsiteX22" fmla="*/ 290676 w 585951"/>
                    <a:gd name="connsiteY22" fmla="*/ 220109 h 412946"/>
                    <a:gd name="connsiteX23" fmla="*/ 304964 w 585951"/>
                    <a:gd name="connsiteY23" fmla="*/ 224871 h 412946"/>
                    <a:gd name="connsiteX24" fmla="*/ 371639 w 585951"/>
                    <a:gd name="connsiteY24" fmla="*/ 234396 h 412946"/>
                    <a:gd name="connsiteX25" fmla="*/ 428789 w 585951"/>
                    <a:gd name="connsiteY25" fmla="*/ 248684 h 412946"/>
                    <a:gd name="connsiteX26" fmla="*/ 443076 w 585951"/>
                    <a:gd name="connsiteY26" fmla="*/ 253446 h 412946"/>
                    <a:gd name="connsiteX27" fmla="*/ 495464 w 585951"/>
                    <a:gd name="connsiteY27" fmla="*/ 258209 h 412946"/>
                    <a:gd name="connsiteX28" fmla="*/ 571664 w 585951"/>
                    <a:gd name="connsiteY28" fmla="*/ 277259 h 412946"/>
                    <a:gd name="connsiteX29" fmla="*/ 585951 w 585951"/>
                    <a:gd name="connsiteY29" fmla="*/ 286784 h 412946"/>
                    <a:gd name="connsiteX30" fmla="*/ 357351 w 585951"/>
                    <a:gd name="connsiteY30" fmla="*/ 286784 h 412946"/>
                    <a:gd name="connsiteX31" fmla="*/ 314489 w 585951"/>
                    <a:gd name="connsiteY31" fmla="*/ 277259 h 412946"/>
                    <a:gd name="connsiteX32" fmla="*/ 300201 w 585951"/>
                    <a:gd name="connsiteY32" fmla="*/ 267734 h 412946"/>
                    <a:gd name="connsiteX33" fmla="*/ 224001 w 585951"/>
                    <a:gd name="connsiteY33" fmla="*/ 277259 h 412946"/>
                    <a:gd name="connsiteX34" fmla="*/ 247814 w 585951"/>
                    <a:gd name="connsiteY34" fmla="*/ 291546 h 412946"/>
                    <a:gd name="connsiteX35" fmla="*/ 266864 w 585951"/>
                    <a:gd name="connsiteY35" fmla="*/ 296309 h 412946"/>
                    <a:gd name="connsiteX36" fmla="*/ 314489 w 585951"/>
                    <a:gd name="connsiteY36" fmla="*/ 305834 h 412946"/>
                    <a:gd name="connsiteX37" fmla="*/ 357351 w 585951"/>
                    <a:gd name="connsiteY37" fmla="*/ 320121 h 412946"/>
                    <a:gd name="connsiteX38" fmla="*/ 371639 w 585951"/>
                    <a:gd name="connsiteY38" fmla="*/ 324884 h 412946"/>
                    <a:gd name="connsiteX39" fmla="*/ 419264 w 585951"/>
                    <a:gd name="connsiteY39" fmla="*/ 334409 h 412946"/>
                    <a:gd name="connsiteX40" fmla="*/ 447839 w 585951"/>
                    <a:gd name="connsiteY40" fmla="*/ 358221 h 412946"/>
                    <a:gd name="connsiteX41" fmla="*/ 457364 w 585951"/>
                    <a:gd name="connsiteY41" fmla="*/ 372509 h 412946"/>
                    <a:gd name="connsiteX42" fmla="*/ 490701 w 585951"/>
                    <a:gd name="connsiteY42" fmla="*/ 391559 h 412946"/>
                    <a:gd name="connsiteX43" fmla="*/ 447839 w 585951"/>
                    <a:gd name="connsiteY43" fmla="*/ 396321 h 412946"/>
                    <a:gd name="connsiteX44" fmla="*/ 419264 w 585951"/>
                    <a:gd name="connsiteY44" fmla="*/ 372509 h 412946"/>
                    <a:gd name="connsiteX45" fmla="*/ 381164 w 585951"/>
                    <a:gd name="connsiteY45" fmla="*/ 353459 h 412946"/>
                    <a:gd name="connsiteX46" fmla="*/ 357351 w 585951"/>
                    <a:gd name="connsiteY46" fmla="*/ 329646 h 412946"/>
                    <a:gd name="connsiteX47" fmla="*/ 333539 w 585951"/>
                    <a:gd name="connsiteY47" fmla="*/ 320121 h 412946"/>
                    <a:gd name="connsiteX48" fmla="*/ 271626 w 585951"/>
                    <a:gd name="connsiteY48" fmla="*/ 277259 h 412946"/>
                    <a:gd name="connsiteX49" fmla="*/ 200189 w 585951"/>
                    <a:gd name="connsiteY49" fmla="*/ 234396 h 412946"/>
                    <a:gd name="connsiteX50" fmla="*/ 171614 w 585951"/>
                    <a:gd name="connsiteY50" fmla="*/ 220109 h 412946"/>
                    <a:gd name="connsiteX51" fmla="*/ 157326 w 585951"/>
                    <a:gd name="connsiteY51" fmla="*/ 210584 h 412946"/>
                    <a:gd name="connsiteX52" fmla="*/ 128751 w 585951"/>
                    <a:gd name="connsiteY52" fmla="*/ 196296 h 412946"/>
                    <a:gd name="connsiteX53" fmla="*/ 114464 w 585951"/>
                    <a:gd name="connsiteY53" fmla="*/ 186771 h 412946"/>
                    <a:gd name="connsiteX54" fmla="*/ 85889 w 585951"/>
                    <a:gd name="connsiteY54" fmla="*/ 177246 h 412946"/>
                    <a:gd name="connsiteX55" fmla="*/ 71601 w 585951"/>
                    <a:gd name="connsiteY55" fmla="*/ 167721 h 412946"/>
                    <a:gd name="connsiteX56" fmla="*/ 57314 w 585951"/>
                    <a:gd name="connsiteY56" fmla="*/ 162959 h 412946"/>
                    <a:gd name="connsiteX57" fmla="*/ 143039 w 585951"/>
                    <a:gd name="connsiteY57" fmla="*/ 167721 h 412946"/>
                    <a:gd name="connsiteX58" fmla="*/ 185901 w 585951"/>
                    <a:gd name="connsiteY58" fmla="*/ 172484 h 412946"/>
                    <a:gd name="connsiteX59" fmla="*/ 271626 w 585951"/>
                    <a:gd name="connsiteY59" fmla="*/ 182009 h 412946"/>
                    <a:gd name="connsiteX60" fmla="*/ 419264 w 585951"/>
                    <a:gd name="connsiteY60" fmla="*/ 186771 h 412946"/>
                    <a:gd name="connsiteX61" fmla="*/ 462126 w 585951"/>
                    <a:gd name="connsiteY61" fmla="*/ 196296 h 412946"/>
                    <a:gd name="connsiteX62" fmla="*/ 438314 w 585951"/>
                    <a:gd name="connsiteY62" fmla="*/ 186771 h 412946"/>
                    <a:gd name="connsiteX63" fmla="*/ 404976 w 585951"/>
                    <a:gd name="connsiteY63" fmla="*/ 177246 h 412946"/>
                    <a:gd name="connsiteX64" fmla="*/ 371639 w 585951"/>
                    <a:gd name="connsiteY64" fmla="*/ 162959 h 412946"/>
                    <a:gd name="connsiteX65" fmla="*/ 357351 w 585951"/>
                    <a:gd name="connsiteY65" fmla="*/ 158196 h 412946"/>
                    <a:gd name="connsiteX66" fmla="*/ 338301 w 585951"/>
                    <a:gd name="connsiteY66" fmla="*/ 148671 h 412946"/>
                    <a:gd name="connsiteX67" fmla="*/ 300201 w 585951"/>
                    <a:gd name="connsiteY67" fmla="*/ 143909 h 412946"/>
                    <a:gd name="connsiteX68" fmla="*/ 281151 w 585951"/>
                    <a:gd name="connsiteY68" fmla="*/ 139146 h 412946"/>
                    <a:gd name="connsiteX69" fmla="*/ 262101 w 585951"/>
                    <a:gd name="connsiteY69" fmla="*/ 129621 h 412946"/>
                    <a:gd name="connsiteX70" fmla="*/ 100176 w 585951"/>
                    <a:gd name="connsiteY70" fmla="*/ 120096 h 412946"/>
                    <a:gd name="connsiteX71" fmla="*/ 162089 w 585951"/>
                    <a:gd name="connsiteY71" fmla="*/ 110571 h 412946"/>
                    <a:gd name="connsiteX72" fmla="*/ 228764 w 585951"/>
                    <a:gd name="connsiteY72" fmla="*/ 105809 h 412946"/>
                    <a:gd name="connsiteX73" fmla="*/ 290676 w 585951"/>
                    <a:gd name="connsiteY73" fmla="*/ 91521 h 412946"/>
                    <a:gd name="connsiteX74" fmla="*/ 324014 w 585951"/>
                    <a:gd name="connsiteY74" fmla="*/ 86759 h 412946"/>
                    <a:gd name="connsiteX75" fmla="*/ 324014 w 585951"/>
                    <a:gd name="connsiteY75" fmla="*/ 67709 h 412946"/>
                    <a:gd name="connsiteX76" fmla="*/ 224001 w 585951"/>
                    <a:gd name="connsiteY76" fmla="*/ 53421 h 412946"/>
                    <a:gd name="connsiteX77" fmla="*/ 95414 w 585951"/>
                    <a:gd name="connsiteY77" fmla="*/ 58184 h 412946"/>
                    <a:gd name="connsiteX78" fmla="*/ 81126 w 585951"/>
                    <a:gd name="connsiteY78" fmla="*/ 67709 h 412946"/>
                    <a:gd name="connsiteX79" fmla="*/ 95414 w 585951"/>
                    <a:gd name="connsiteY79" fmla="*/ 62946 h 412946"/>
                    <a:gd name="connsiteX80" fmla="*/ 152564 w 585951"/>
                    <a:gd name="connsiteY80" fmla="*/ 53421 h 412946"/>
                    <a:gd name="connsiteX81" fmla="*/ 185901 w 585951"/>
                    <a:gd name="connsiteY81" fmla="*/ 43896 h 412946"/>
                    <a:gd name="connsiteX82" fmla="*/ 214476 w 585951"/>
                    <a:gd name="connsiteY82" fmla="*/ 39134 h 412946"/>
                    <a:gd name="connsiteX83" fmla="*/ 262101 w 585951"/>
                    <a:gd name="connsiteY83" fmla="*/ 24846 h 412946"/>
                    <a:gd name="connsiteX84" fmla="*/ 276389 w 585951"/>
                    <a:gd name="connsiteY84" fmla="*/ 20084 h 412946"/>
                    <a:gd name="connsiteX85" fmla="*/ 309726 w 585951"/>
                    <a:gd name="connsiteY85" fmla="*/ 10559 h 412946"/>
                    <a:gd name="connsiteX86" fmla="*/ 324014 w 585951"/>
                    <a:gd name="connsiteY86" fmla="*/ 1034 h 412946"/>
                    <a:gd name="connsiteX87" fmla="*/ 300201 w 585951"/>
                    <a:gd name="connsiteY87" fmla="*/ 5796 h 412946"/>
                    <a:gd name="connsiteX88" fmla="*/ 271626 w 585951"/>
                    <a:gd name="connsiteY88" fmla="*/ 10559 h 412946"/>
                    <a:gd name="connsiteX89" fmla="*/ 176376 w 585951"/>
                    <a:gd name="connsiteY89" fmla="*/ 39134 h 412946"/>
                    <a:gd name="connsiteX90" fmla="*/ 147801 w 585951"/>
                    <a:gd name="connsiteY90" fmla="*/ 43896 h 412946"/>
                    <a:gd name="connsiteX91" fmla="*/ 119226 w 585951"/>
                    <a:gd name="connsiteY91" fmla="*/ 58184 h 412946"/>
                    <a:gd name="connsiteX92" fmla="*/ 95414 w 585951"/>
                    <a:gd name="connsiteY92" fmla="*/ 62946 h 412946"/>
                    <a:gd name="connsiteX93" fmla="*/ 76364 w 585951"/>
                    <a:gd name="connsiteY93" fmla="*/ 67709 h 412946"/>
                    <a:gd name="connsiteX94" fmla="*/ 57314 w 585951"/>
                    <a:gd name="connsiteY94" fmla="*/ 77234 h 412946"/>
                    <a:gd name="connsiteX95" fmla="*/ 23976 w 585951"/>
                    <a:gd name="connsiteY95" fmla="*/ 86759 h 412946"/>
                    <a:gd name="connsiteX96" fmla="*/ 9689 w 585951"/>
                    <a:gd name="connsiteY96" fmla="*/ 96284 h 412946"/>
                    <a:gd name="connsiteX97" fmla="*/ 164 w 585951"/>
                    <a:gd name="connsiteY97" fmla="*/ 110571 h 412946"/>
                    <a:gd name="connsiteX98" fmla="*/ 14451 w 585951"/>
                    <a:gd name="connsiteY98" fmla="*/ 115334 h 412946"/>
                    <a:gd name="connsiteX99" fmla="*/ 43026 w 585951"/>
                    <a:gd name="connsiteY99" fmla="*/ 120096 h 412946"/>
                    <a:gd name="connsiteX100" fmla="*/ 252576 w 585951"/>
                    <a:gd name="connsiteY100" fmla="*/ 110571 h 412946"/>
                    <a:gd name="connsiteX101" fmla="*/ 309726 w 585951"/>
                    <a:gd name="connsiteY101" fmla="*/ 101046 h 412946"/>
                    <a:gd name="connsiteX102" fmla="*/ 262101 w 585951"/>
                    <a:gd name="connsiteY102" fmla="*/ 110571 h 412946"/>
                    <a:gd name="connsiteX103" fmla="*/ 247814 w 585951"/>
                    <a:gd name="connsiteY103" fmla="*/ 115334 h 412946"/>
                    <a:gd name="connsiteX104" fmla="*/ 147801 w 585951"/>
                    <a:gd name="connsiteY104" fmla="*/ 134384 h 412946"/>
                    <a:gd name="connsiteX105" fmla="*/ 123989 w 585951"/>
                    <a:gd name="connsiteY105" fmla="*/ 139146 h 412946"/>
                    <a:gd name="connsiteX106" fmla="*/ 104939 w 585951"/>
                    <a:gd name="connsiteY106" fmla="*/ 143909 h 412946"/>
                    <a:gd name="connsiteX107" fmla="*/ 76364 w 585951"/>
                    <a:gd name="connsiteY107" fmla="*/ 162959 h 412946"/>
                    <a:gd name="connsiteX108" fmla="*/ 123989 w 585951"/>
                    <a:gd name="connsiteY108" fmla="*/ 177246 h 412946"/>
                    <a:gd name="connsiteX109" fmla="*/ 147801 w 585951"/>
                    <a:gd name="connsiteY109" fmla="*/ 182009 h 412946"/>
                    <a:gd name="connsiteX110" fmla="*/ 319251 w 585951"/>
                    <a:gd name="connsiteY110" fmla="*/ 186771 h 412946"/>
                    <a:gd name="connsiteX111" fmla="*/ 338301 w 585951"/>
                    <a:gd name="connsiteY111" fmla="*/ 191534 h 412946"/>
                    <a:gd name="connsiteX112" fmla="*/ 366876 w 585951"/>
                    <a:gd name="connsiteY112" fmla="*/ 196296 h 412946"/>
                    <a:gd name="connsiteX113" fmla="*/ 381164 w 585951"/>
                    <a:gd name="connsiteY113" fmla="*/ 201059 h 412946"/>
                    <a:gd name="connsiteX114" fmla="*/ 385926 w 585951"/>
                    <a:gd name="connsiteY114" fmla="*/ 215346 h 412946"/>
                    <a:gd name="connsiteX115" fmla="*/ 371639 w 585951"/>
                    <a:gd name="connsiteY115" fmla="*/ 220109 h 412946"/>
                    <a:gd name="connsiteX116" fmla="*/ 357351 w 585951"/>
                    <a:gd name="connsiteY116" fmla="*/ 229634 h 412946"/>
                    <a:gd name="connsiteX117" fmla="*/ 314489 w 585951"/>
                    <a:gd name="connsiteY117" fmla="*/ 234396 h 412946"/>
                    <a:gd name="connsiteX118" fmla="*/ 290676 w 585951"/>
                    <a:gd name="connsiteY118" fmla="*/ 239159 h 412946"/>
                    <a:gd name="connsiteX119" fmla="*/ 224001 w 585951"/>
                    <a:gd name="connsiteY119" fmla="*/ 248684 h 412946"/>
                    <a:gd name="connsiteX120" fmla="*/ 214476 w 585951"/>
                    <a:gd name="connsiteY120" fmla="*/ 267734 h 412946"/>
                    <a:gd name="connsiteX121" fmla="*/ 233526 w 585951"/>
                    <a:gd name="connsiteY121" fmla="*/ 272496 h 412946"/>
                    <a:gd name="connsiteX122" fmla="*/ 247814 w 585951"/>
                    <a:gd name="connsiteY122" fmla="*/ 277259 h 412946"/>
                    <a:gd name="connsiteX123" fmla="*/ 262101 w 585951"/>
                    <a:gd name="connsiteY123" fmla="*/ 286784 h 412946"/>
                    <a:gd name="connsiteX124" fmla="*/ 300201 w 585951"/>
                    <a:gd name="connsiteY124" fmla="*/ 296309 h 412946"/>
                    <a:gd name="connsiteX125" fmla="*/ 357351 w 585951"/>
                    <a:gd name="connsiteY125" fmla="*/ 305834 h 412946"/>
                    <a:gd name="connsiteX126" fmla="*/ 371639 w 585951"/>
                    <a:gd name="connsiteY126" fmla="*/ 301071 h 412946"/>
                    <a:gd name="connsiteX127" fmla="*/ 309726 w 585951"/>
                    <a:gd name="connsiteY127" fmla="*/ 286784 h 412946"/>
                    <a:gd name="connsiteX128" fmla="*/ 266864 w 585951"/>
                    <a:gd name="connsiteY128" fmla="*/ 248684 h 412946"/>
                    <a:gd name="connsiteX129" fmla="*/ 252576 w 585951"/>
                    <a:gd name="connsiteY129" fmla="*/ 239159 h 412946"/>
                    <a:gd name="connsiteX130" fmla="*/ 214476 w 585951"/>
                    <a:gd name="connsiteY130" fmla="*/ 210584 h 412946"/>
                    <a:gd name="connsiteX131" fmla="*/ 204951 w 585951"/>
                    <a:gd name="connsiteY131" fmla="*/ 196296 h 412946"/>
                    <a:gd name="connsiteX132" fmla="*/ 176376 w 585951"/>
                    <a:gd name="connsiteY132" fmla="*/ 182009 h 412946"/>
                    <a:gd name="connsiteX133" fmla="*/ 224001 w 585951"/>
                    <a:gd name="connsiteY133" fmla="*/ 177246 h 412946"/>
                    <a:gd name="connsiteX134" fmla="*/ 209714 w 585951"/>
                    <a:gd name="connsiteY134" fmla="*/ 167721 h 412946"/>
                    <a:gd name="connsiteX135" fmla="*/ 176376 w 585951"/>
                    <a:gd name="connsiteY135" fmla="*/ 143909 h 412946"/>
                    <a:gd name="connsiteX136" fmla="*/ 138276 w 585951"/>
                    <a:gd name="connsiteY136" fmla="*/ 134384 h 412946"/>
                    <a:gd name="connsiteX137" fmla="*/ 119226 w 585951"/>
                    <a:gd name="connsiteY137" fmla="*/ 124859 h 412946"/>
                    <a:gd name="connsiteX138" fmla="*/ 138276 w 585951"/>
                    <a:gd name="connsiteY138" fmla="*/ 120096 h 412946"/>
                    <a:gd name="connsiteX139" fmla="*/ 152564 w 585951"/>
                    <a:gd name="connsiteY139" fmla="*/ 115334 h 412946"/>
                    <a:gd name="connsiteX140" fmla="*/ 166851 w 585951"/>
                    <a:gd name="connsiteY140" fmla="*/ 105809 h 412946"/>
                    <a:gd name="connsiteX141" fmla="*/ 247814 w 585951"/>
                    <a:gd name="connsiteY141" fmla="*/ 105809 h 412946"/>
                    <a:gd name="connsiteX142" fmla="*/ 300201 w 585951"/>
                    <a:gd name="connsiteY142" fmla="*/ 101046 h 412946"/>
                    <a:gd name="connsiteX143" fmla="*/ 319251 w 585951"/>
                    <a:gd name="connsiteY143" fmla="*/ 86759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85951" h="412946">
                      <a:moveTo>
                        <a:pt x="57314" y="139146"/>
                      </a:moveTo>
                      <a:cubicBezTo>
                        <a:pt x="76364" y="134384"/>
                        <a:pt x="95209" y="128710"/>
                        <a:pt x="114464" y="124859"/>
                      </a:cubicBezTo>
                      <a:cubicBezTo>
                        <a:pt x="147745" y="118202"/>
                        <a:pt x="130292" y="121427"/>
                        <a:pt x="166851" y="115334"/>
                      </a:cubicBezTo>
                      <a:cubicBezTo>
                        <a:pt x="209193" y="94163"/>
                        <a:pt x="172275" y="109552"/>
                        <a:pt x="257339" y="101046"/>
                      </a:cubicBezTo>
                      <a:cubicBezTo>
                        <a:pt x="265393" y="100241"/>
                        <a:pt x="273128" y="97354"/>
                        <a:pt x="281151" y="96284"/>
                      </a:cubicBezTo>
                      <a:cubicBezTo>
                        <a:pt x="296965" y="94175"/>
                        <a:pt x="312901" y="93109"/>
                        <a:pt x="328776" y="91521"/>
                      </a:cubicBezTo>
                      <a:cubicBezTo>
                        <a:pt x="335749" y="91957"/>
                        <a:pt x="395476" y="89153"/>
                        <a:pt x="419264" y="101046"/>
                      </a:cubicBezTo>
                      <a:cubicBezTo>
                        <a:pt x="424383" y="103606"/>
                        <a:pt x="429154" y="106907"/>
                        <a:pt x="433551" y="110571"/>
                      </a:cubicBezTo>
                      <a:cubicBezTo>
                        <a:pt x="438725" y="114883"/>
                        <a:pt x="454567" y="124553"/>
                        <a:pt x="447839" y="124859"/>
                      </a:cubicBezTo>
                      <a:cubicBezTo>
                        <a:pt x="373286" y="128248"/>
                        <a:pt x="298614" y="121684"/>
                        <a:pt x="224001" y="120096"/>
                      </a:cubicBezTo>
                      <a:cubicBezTo>
                        <a:pt x="208126" y="118509"/>
                        <a:pt x="192170" y="117590"/>
                        <a:pt x="176376" y="115334"/>
                      </a:cubicBezTo>
                      <a:cubicBezTo>
                        <a:pt x="169896" y="114408"/>
                        <a:pt x="163871" y="110571"/>
                        <a:pt x="157326" y="110571"/>
                      </a:cubicBezTo>
                      <a:cubicBezTo>
                        <a:pt x="116020" y="110571"/>
                        <a:pt x="74776" y="113746"/>
                        <a:pt x="33501" y="115334"/>
                      </a:cubicBezTo>
                      <a:cubicBezTo>
                        <a:pt x="101764" y="116921"/>
                        <a:pt x="170130" y="116007"/>
                        <a:pt x="238289" y="120096"/>
                      </a:cubicBezTo>
                      <a:cubicBezTo>
                        <a:pt x="360676" y="127439"/>
                        <a:pt x="224076" y="127513"/>
                        <a:pt x="285914" y="134384"/>
                      </a:cubicBezTo>
                      <a:cubicBezTo>
                        <a:pt x="309633" y="137019"/>
                        <a:pt x="333539" y="137559"/>
                        <a:pt x="357351" y="139146"/>
                      </a:cubicBezTo>
                      <a:cubicBezTo>
                        <a:pt x="441254" y="163118"/>
                        <a:pt x="367637" y="138357"/>
                        <a:pt x="262101" y="153434"/>
                      </a:cubicBezTo>
                      <a:cubicBezTo>
                        <a:pt x="248045" y="155442"/>
                        <a:pt x="235815" y="164608"/>
                        <a:pt x="224001" y="172484"/>
                      </a:cubicBezTo>
                      <a:cubicBezTo>
                        <a:pt x="219239" y="175659"/>
                        <a:pt x="215291" y="180722"/>
                        <a:pt x="209714" y="182009"/>
                      </a:cubicBezTo>
                      <a:cubicBezTo>
                        <a:pt x="194168" y="185596"/>
                        <a:pt x="177964" y="185184"/>
                        <a:pt x="162089" y="186771"/>
                      </a:cubicBezTo>
                      <a:cubicBezTo>
                        <a:pt x="194365" y="197531"/>
                        <a:pt x="154993" y="185352"/>
                        <a:pt x="209714" y="196296"/>
                      </a:cubicBezTo>
                      <a:cubicBezTo>
                        <a:pt x="222551" y="198863"/>
                        <a:pt x="235395" y="201681"/>
                        <a:pt x="247814" y="205821"/>
                      </a:cubicBezTo>
                      <a:lnTo>
                        <a:pt x="290676" y="220109"/>
                      </a:lnTo>
                      <a:cubicBezTo>
                        <a:pt x="295439" y="221697"/>
                        <a:pt x="299994" y="224161"/>
                        <a:pt x="304964" y="224871"/>
                      </a:cubicBezTo>
                      <a:lnTo>
                        <a:pt x="371639" y="234396"/>
                      </a:lnTo>
                      <a:cubicBezTo>
                        <a:pt x="405267" y="245607"/>
                        <a:pt x="365118" y="232767"/>
                        <a:pt x="428789" y="248684"/>
                      </a:cubicBezTo>
                      <a:cubicBezTo>
                        <a:pt x="433659" y="249901"/>
                        <a:pt x="438107" y="252736"/>
                        <a:pt x="443076" y="253446"/>
                      </a:cubicBezTo>
                      <a:cubicBezTo>
                        <a:pt x="460434" y="255926"/>
                        <a:pt x="478001" y="256621"/>
                        <a:pt x="495464" y="258209"/>
                      </a:cubicBezTo>
                      <a:cubicBezTo>
                        <a:pt x="502333" y="259583"/>
                        <a:pt x="559112" y="268891"/>
                        <a:pt x="571664" y="277259"/>
                      </a:cubicBezTo>
                      <a:lnTo>
                        <a:pt x="585951" y="286784"/>
                      </a:lnTo>
                      <a:cubicBezTo>
                        <a:pt x="474001" y="304007"/>
                        <a:pt x="531643" y="299537"/>
                        <a:pt x="357351" y="286784"/>
                      </a:cubicBezTo>
                      <a:cubicBezTo>
                        <a:pt x="335876" y="285213"/>
                        <a:pt x="331672" y="282986"/>
                        <a:pt x="314489" y="277259"/>
                      </a:cubicBezTo>
                      <a:cubicBezTo>
                        <a:pt x="309726" y="274084"/>
                        <a:pt x="305920" y="267972"/>
                        <a:pt x="300201" y="267734"/>
                      </a:cubicBezTo>
                      <a:cubicBezTo>
                        <a:pt x="131155" y="260690"/>
                        <a:pt x="182244" y="268907"/>
                        <a:pt x="224001" y="277259"/>
                      </a:cubicBezTo>
                      <a:cubicBezTo>
                        <a:pt x="231939" y="282021"/>
                        <a:pt x="239355" y="287787"/>
                        <a:pt x="247814" y="291546"/>
                      </a:cubicBezTo>
                      <a:cubicBezTo>
                        <a:pt x="253795" y="294204"/>
                        <a:pt x="260570" y="294511"/>
                        <a:pt x="266864" y="296309"/>
                      </a:cubicBezTo>
                      <a:cubicBezTo>
                        <a:pt x="309644" y="308532"/>
                        <a:pt x="236281" y="291614"/>
                        <a:pt x="314489" y="305834"/>
                      </a:cubicBezTo>
                      <a:cubicBezTo>
                        <a:pt x="335147" y="309590"/>
                        <a:pt x="336194" y="312187"/>
                        <a:pt x="357351" y="320121"/>
                      </a:cubicBezTo>
                      <a:cubicBezTo>
                        <a:pt x="362052" y="321884"/>
                        <a:pt x="366747" y="323755"/>
                        <a:pt x="371639" y="324884"/>
                      </a:cubicBezTo>
                      <a:cubicBezTo>
                        <a:pt x="387414" y="328524"/>
                        <a:pt x="419264" y="334409"/>
                        <a:pt x="419264" y="334409"/>
                      </a:cubicBezTo>
                      <a:cubicBezTo>
                        <a:pt x="433310" y="343773"/>
                        <a:pt x="436382" y="344472"/>
                        <a:pt x="447839" y="358221"/>
                      </a:cubicBezTo>
                      <a:cubicBezTo>
                        <a:pt x="451503" y="362618"/>
                        <a:pt x="453317" y="368462"/>
                        <a:pt x="457364" y="372509"/>
                      </a:cubicBezTo>
                      <a:cubicBezTo>
                        <a:pt x="471779" y="386924"/>
                        <a:pt x="474356" y="386110"/>
                        <a:pt x="490701" y="391559"/>
                      </a:cubicBezTo>
                      <a:cubicBezTo>
                        <a:pt x="499074" y="416674"/>
                        <a:pt x="505257" y="421441"/>
                        <a:pt x="447839" y="396321"/>
                      </a:cubicBezTo>
                      <a:cubicBezTo>
                        <a:pt x="436480" y="391351"/>
                        <a:pt x="429694" y="379214"/>
                        <a:pt x="419264" y="372509"/>
                      </a:cubicBezTo>
                      <a:cubicBezTo>
                        <a:pt x="407320" y="364831"/>
                        <a:pt x="392838" y="361541"/>
                        <a:pt x="381164" y="353459"/>
                      </a:cubicBezTo>
                      <a:cubicBezTo>
                        <a:pt x="371934" y="347069"/>
                        <a:pt x="366547" y="336083"/>
                        <a:pt x="357351" y="329646"/>
                      </a:cubicBezTo>
                      <a:cubicBezTo>
                        <a:pt x="350348" y="324744"/>
                        <a:pt x="340834" y="324579"/>
                        <a:pt x="333539" y="320121"/>
                      </a:cubicBezTo>
                      <a:cubicBezTo>
                        <a:pt x="312121" y="307032"/>
                        <a:pt x="293149" y="290173"/>
                        <a:pt x="271626" y="277259"/>
                      </a:cubicBezTo>
                      <a:cubicBezTo>
                        <a:pt x="247814" y="262971"/>
                        <a:pt x="225027" y="246815"/>
                        <a:pt x="200189" y="234396"/>
                      </a:cubicBezTo>
                      <a:cubicBezTo>
                        <a:pt x="190664" y="229634"/>
                        <a:pt x="180923" y="225281"/>
                        <a:pt x="171614" y="220109"/>
                      </a:cubicBezTo>
                      <a:cubicBezTo>
                        <a:pt x="166610" y="217329"/>
                        <a:pt x="162330" y="213364"/>
                        <a:pt x="157326" y="210584"/>
                      </a:cubicBezTo>
                      <a:cubicBezTo>
                        <a:pt x="148017" y="205412"/>
                        <a:pt x="138060" y="201468"/>
                        <a:pt x="128751" y="196296"/>
                      </a:cubicBezTo>
                      <a:cubicBezTo>
                        <a:pt x="123748" y="193516"/>
                        <a:pt x="119694" y="189096"/>
                        <a:pt x="114464" y="186771"/>
                      </a:cubicBezTo>
                      <a:cubicBezTo>
                        <a:pt x="105289" y="182693"/>
                        <a:pt x="94243" y="182815"/>
                        <a:pt x="85889" y="177246"/>
                      </a:cubicBezTo>
                      <a:cubicBezTo>
                        <a:pt x="81126" y="174071"/>
                        <a:pt x="76721" y="170281"/>
                        <a:pt x="71601" y="167721"/>
                      </a:cubicBezTo>
                      <a:cubicBezTo>
                        <a:pt x="67111" y="165476"/>
                        <a:pt x="52294" y="162959"/>
                        <a:pt x="57314" y="162959"/>
                      </a:cubicBezTo>
                      <a:cubicBezTo>
                        <a:pt x="85933" y="162959"/>
                        <a:pt x="114464" y="166134"/>
                        <a:pt x="143039" y="167721"/>
                      </a:cubicBezTo>
                      <a:cubicBezTo>
                        <a:pt x="157326" y="169309"/>
                        <a:pt x="171652" y="170584"/>
                        <a:pt x="185901" y="172484"/>
                      </a:cubicBezTo>
                      <a:cubicBezTo>
                        <a:pt x="237223" y="179327"/>
                        <a:pt x="197149" y="178545"/>
                        <a:pt x="271626" y="182009"/>
                      </a:cubicBezTo>
                      <a:cubicBezTo>
                        <a:pt x="320811" y="184297"/>
                        <a:pt x="370051" y="185184"/>
                        <a:pt x="419264" y="186771"/>
                      </a:cubicBezTo>
                      <a:cubicBezTo>
                        <a:pt x="433551" y="189946"/>
                        <a:pt x="447490" y="196296"/>
                        <a:pt x="462126" y="196296"/>
                      </a:cubicBezTo>
                      <a:cubicBezTo>
                        <a:pt x="470675" y="196296"/>
                        <a:pt x="446319" y="189773"/>
                        <a:pt x="438314" y="186771"/>
                      </a:cubicBezTo>
                      <a:cubicBezTo>
                        <a:pt x="420056" y="179925"/>
                        <a:pt x="425976" y="183246"/>
                        <a:pt x="404976" y="177246"/>
                      </a:cubicBezTo>
                      <a:cubicBezTo>
                        <a:pt x="382636" y="170863"/>
                        <a:pt x="397043" y="173847"/>
                        <a:pt x="371639" y="162959"/>
                      </a:cubicBezTo>
                      <a:cubicBezTo>
                        <a:pt x="367025" y="160981"/>
                        <a:pt x="361965" y="160174"/>
                        <a:pt x="357351" y="158196"/>
                      </a:cubicBezTo>
                      <a:cubicBezTo>
                        <a:pt x="350826" y="155399"/>
                        <a:pt x="345189" y="150393"/>
                        <a:pt x="338301" y="148671"/>
                      </a:cubicBezTo>
                      <a:cubicBezTo>
                        <a:pt x="325884" y="145567"/>
                        <a:pt x="312901" y="145496"/>
                        <a:pt x="300201" y="143909"/>
                      </a:cubicBezTo>
                      <a:cubicBezTo>
                        <a:pt x="293851" y="142321"/>
                        <a:pt x="287280" y="141444"/>
                        <a:pt x="281151" y="139146"/>
                      </a:cubicBezTo>
                      <a:cubicBezTo>
                        <a:pt x="274504" y="136653"/>
                        <a:pt x="269162" y="130364"/>
                        <a:pt x="262101" y="129621"/>
                      </a:cubicBezTo>
                      <a:cubicBezTo>
                        <a:pt x="208330" y="123961"/>
                        <a:pt x="100176" y="120096"/>
                        <a:pt x="100176" y="120096"/>
                      </a:cubicBezTo>
                      <a:cubicBezTo>
                        <a:pt x="115210" y="117591"/>
                        <a:pt x="147805" y="111931"/>
                        <a:pt x="162089" y="110571"/>
                      </a:cubicBezTo>
                      <a:cubicBezTo>
                        <a:pt x="184270" y="108459"/>
                        <a:pt x="206539" y="107396"/>
                        <a:pt x="228764" y="105809"/>
                      </a:cubicBezTo>
                      <a:cubicBezTo>
                        <a:pt x="322194" y="90236"/>
                        <a:pt x="184077" y="114363"/>
                        <a:pt x="290676" y="91521"/>
                      </a:cubicBezTo>
                      <a:cubicBezTo>
                        <a:pt x="301652" y="89169"/>
                        <a:pt x="312901" y="88346"/>
                        <a:pt x="324014" y="86759"/>
                      </a:cubicBezTo>
                      <a:cubicBezTo>
                        <a:pt x="331396" y="84298"/>
                        <a:pt x="359686" y="79600"/>
                        <a:pt x="324014" y="67709"/>
                      </a:cubicBezTo>
                      <a:cubicBezTo>
                        <a:pt x="306184" y="61766"/>
                        <a:pt x="246236" y="55892"/>
                        <a:pt x="224001" y="53421"/>
                      </a:cubicBezTo>
                      <a:cubicBezTo>
                        <a:pt x="181139" y="55009"/>
                        <a:pt x="138093" y="53916"/>
                        <a:pt x="95414" y="58184"/>
                      </a:cubicBezTo>
                      <a:cubicBezTo>
                        <a:pt x="89718" y="58754"/>
                        <a:pt x="75696" y="69519"/>
                        <a:pt x="81126" y="67709"/>
                      </a:cubicBezTo>
                      <a:cubicBezTo>
                        <a:pt x="85889" y="66121"/>
                        <a:pt x="90462" y="63771"/>
                        <a:pt x="95414" y="62946"/>
                      </a:cubicBezTo>
                      <a:cubicBezTo>
                        <a:pt x="114464" y="59771"/>
                        <a:pt x="134242" y="59528"/>
                        <a:pt x="152564" y="53421"/>
                      </a:cubicBezTo>
                      <a:cubicBezTo>
                        <a:pt x="166176" y="48884"/>
                        <a:pt x="170957" y="46885"/>
                        <a:pt x="185901" y="43896"/>
                      </a:cubicBezTo>
                      <a:cubicBezTo>
                        <a:pt x="195370" y="42002"/>
                        <a:pt x="204951" y="40721"/>
                        <a:pt x="214476" y="39134"/>
                      </a:cubicBezTo>
                      <a:cubicBezTo>
                        <a:pt x="247392" y="22676"/>
                        <a:pt x="219410" y="34333"/>
                        <a:pt x="262101" y="24846"/>
                      </a:cubicBezTo>
                      <a:cubicBezTo>
                        <a:pt x="267002" y="23757"/>
                        <a:pt x="271562" y="21463"/>
                        <a:pt x="276389" y="20084"/>
                      </a:cubicBezTo>
                      <a:cubicBezTo>
                        <a:pt x="318241" y="8127"/>
                        <a:pt x="275477" y="21975"/>
                        <a:pt x="309726" y="10559"/>
                      </a:cubicBezTo>
                      <a:cubicBezTo>
                        <a:pt x="314489" y="7384"/>
                        <a:pt x="329134" y="3594"/>
                        <a:pt x="324014" y="1034"/>
                      </a:cubicBezTo>
                      <a:cubicBezTo>
                        <a:pt x="316774" y="-2586"/>
                        <a:pt x="308165" y="4348"/>
                        <a:pt x="300201" y="5796"/>
                      </a:cubicBezTo>
                      <a:cubicBezTo>
                        <a:pt x="290700" y="7523"/>
                        <a:pt x="281035" y="8388"/>
                        <a:pt x="271626" y="10559"/>
                      </a:cubicBezTo>
                      <a:cubicBezTo>
                        <a:pt x="239237" y="18034"/>
                        <a:pt x="208765" y="31660"/>
                        <a:pt x="176376" y="39134"/>
                      </a:cubicBezTo>
                      <a:cubicBezTo>
                        <a:pt x="166967" y="41305"/>
                        <a:pt x="157326" y="42309"/>
                        <a:pt x="147801" y="43896"/>
                      </a:cubicBezTo>
                      <a:cubicBezTo>
                        <a:pt x="138276" y="48659"/>
                        <a:pt x="129234" y="54545"/>
                        <a:pt x="119226" y="58184"/>
                      </a:cubicBezTo>
                      <a:cubicBezTo>
                        <a:pt x="111619" y="60950"/>
                        <a:pt x="103316" y="61190"/>
                        <a:pt x="95414" y="62946"/>
                      </a:cubicBezTo>
                      <a:cubicBezTo>
                        <a:pt x="89024" y="64366"/>
                        <a:pt x="82493" y="65411"/>
                        <a:pt x="76364" y="67709"/>
                      </a:cubicBezTo>
                      <a:cubicBezTo>
                        <a:pt x="69717" y="70202"/>
                        <a:pt x="63962" y="74741"/>
                        <a:pt x="57314" y="77234"/>
                      </a:cubicBezTo>
                      <a:cubicBezTo>
                        <a:pt x="45099" y="81815"/>
                        <a:pt x="35496" y="80999"/>
                        <a:pt x="23976" y="86759"/>
                      </a:cubicBezTo>
                      <a:cubicBezTo>
                        <a:pt x="18857" y="89319"/>
                        <a:pt x="14451" y="93109"/>
                        <a:pt x="9689" y="96284"/>
                      </a:cubicBezTo>
                      <a:cubicBezTo>
                        <a:pt x="6514" y="101046"/>
                        <a:pt x="-1224" y="105018"/>
                        <a:pt x="164" y="110571"/>
                      </a:cubicBezTo>
                      <a:cubicBezTo>
                        <a:pt x="1381" y="115441"/>
                        <a:pt x="9551" y="114245"/>
                        <a:pt x="14451" y="115334"/>
                      </a:cubicBezTo>
                      <a:cubicBezTo>
                        <a:pt x="23877" y="117429"/>
                        <a:pt x="33501" y="118509"/>
                        <a:pt x="43026" y="120096"/>
                      </a:cubicBezTo>
                      <a:cubicBezTo>
                        <a:pt x="112876" y="116921"/>
                        <a:pt x="182832" y="115553"/>
                        <a:pt x="252576" y="110571"/>
                      </a:cubicBezTo>
                      <a:cubicBezTo>
                        <a:pt x="271840" y="109195"/>
                        <a:pt x="328664" y="97258"/>
                        <a:pt x="309726" y="101046"/>
                      </a:cubicBezTo>
                      <a:cubicBezTo>
                        <a:pt x="293851" y="104221"/>
                        <a:pt x="277876" y="106931"/>
                        <a:pt x="262101" y="110571"/>
                      </a:cubicBezTo>
                      <a:cubicBezTo>
                        <a:pt x="257210" y="111700"/>
                        <a:pt x="252728" y="114310"/>
                        <a:pt x="247814" y="115334"/>
                      </a:cubicBezTo>
                      <a:cubicBezTo>
                        <a:pt x="214590" y="122256"/>
                        <a:pt x="181127" y="127975"/>
                        <a:pt x="147801" y="134384"/>
                      </a:cubicBezTo>
                      <a:cubicBezTo>
                        <a:pt x="139852" y="135913"/>
                        <a:pt x="131842" y="137183"/>
                        <a:pt x="123989" y="139146"/>
                      </a:cubicBezTo>
                      <a:lnTo>
                        <a:pt x="104939" y="143909"/>
                      </a:lnTo>
                      <a:cubicBezTo>
                        <a:pt x="95414" y="150259"/>
                        <a:pt x="66839" y="156609"/>
                        <a:pt x="76364" y="162959"/>
                      </a:cubicBezTo>
                      <a:cubicBezTo>
                        <a:pt x="100939" y="179343"/>
                        <a:pt x="83126" y="170436"/>
                        <a:pt x="123989" y="177246"/>
                      </a:cubicBezTo>
                      <a:cubicBezTo>
                        <a:pt x="131973" y="178577"/>
                        <a:pt x="139716" y="181615"/>
                        <a:pt x="147801" y="182009"/>
                      </a:cubicBezTo>
                      <a:cubicBezTo>
                        <a:pt x="204905" y="184795"/>
                        <a:pt x="262101" y="185184"/>
                        <a:pt x="319251" y="186771"/>
                      </a:cubicBezTo>
                      <a:cubicBezTo>
                        <a:pt x="325601" y="188359"/>
                        <a:pt x="331883" y="190250"/>
                        <a:pt x="338301" y="191534"/>
                      </a:cubicBezTo>
                      <a:cubicBezTo>
                        <a:pt x="347770" y="193428"/>
                        <a:pt x="357450" y="194201"/>
                        <a:pt x="366876" y="196296"/>
                      </a:cubicBezTo>
                      <a:cubicBezTo>
                        <a:pt x="371777" y="197385"/>
                        <a:pt x="376401" y="199471"/>
                        <a:pt x="381164" y="201059"/>
                      </a:cubicBezTo>
                      <a:cubicBezTo>
                        <a:pt x="382751" y="205821"/>
                        <a:pt x="388171" y="210856"/>
                        <a:pt x="385926" y="215346"/>
                      </a:cubicBezTo>
                      <a:cubicBezTo>
                        <a:pt x="383681" y="219836"/>
                        <a:pt x="376129" y="217864"/>
                        <a:pt x="371639" y="220109"/>
                      </a:cubicBezTo>
                      <a:cubicBezTo>
                        <a:pt x="366519" y="222669"/>
                        <a:pt x="362904" y="228246"/>
                        <a:pt x="357351" y="229634"/>
                      </a:cubicBezTo>
                      <a:cubicBezTo>
                        <a:pt x="343405" y="233120"/>
                        <a:pt x="328720" y="232363"/>
                        <a:pt x="314489" y="234396"/>
                      </a:cubicBezTo>
                      <a:cubicBezTo>
                        <a:pt x="306475" y="235541"/>
                        <a:pt x="298672" y="237896"/>
                        <a:pt x="290676" y="239159"/>
                      </a:cubicBezTo>
                      <a:cubicBezTo>
                        <a:pt x="268500" y="242661"/>
                        <a:pt x="224001" y="248684"/>
                        <a:pt x="224001" y="248684"/>
                      </a:cubicBezTo>
                      <a:cubicBezTo>
                        <a:pt x="217278" y="250925"/>
                        <a:pt x="195799" y="252792"/>
                        <a:pt x="214476" y="267734"/>
                      </a:cubicBezTo>
                      <a:cubicBezTo>
                        <a:pt x="219587" y="271823"/>
                        <a:pt x="227232" y="270698"/>
                        <a:pt x="233526" y="272496"/>
                      </a:cubicBezTo>
                      <a:cubicBezTo>
                        <a:pt x="238353" y="273875"/>
                        <a:pt x="243324" y="275014"/>
                        <a:pt x="247814" y="277259"/>
                      </a:cubicBezTo>
                      <a:cubicBezTo>
                        <a:pt x="252933" y="279819"/>
                        <a:pt x="256722" y="284828"/>
                        <a:pt x="262101" y="286784"/>
                      </a:cubicBezTo>
                      <a:cubicBezTo>
                        <a:pt x="274404" y="291258"/>
                        <a:pt x="287364" y="293742"/>
                        <a:pt x="300201" y="296309"/>
                      </a:cubicBezTo>
                      <a:cubicBezTo>
                        <a:pt x="319139" y="300097"/>
                        <a:pt x="357351" y="305834"/>
                        <a:pt x="357351" y="305834"/>
                      </a:cubicBezTo>
                      <a:cubicBezTo>
                        <a:pt x="362114" y="304246"/>
                        <a:pt x="375189" y="304621"/>
                        <a:pt x="371639" y="301071"/>
                      </a:cubicBezTo>
                      <a:cubicBezTo>
                        <a:pt x="362923" y="292354"/>
                        <a:pt x="318894" y="288094"/>
                        <a:pt x="309726" y="286784"/>
                      </a:cubicBezTo>
                      <a:cubicBezTo>
                        <a:pt x="260880" y="250148"/>
                        <a:pt x="325726" y="300187"/>
                        <a:pt x="266864" y="248684"/>
                      </a:cubicBezTo>
                      <a:cubicBezTo>
                        <a:pt x="262556" y="244915"/>
                        <a:pt x="256922" y="242884"/>
                        <a:pt x="252576" y="239159"/>
                      </a:cubicBezTo>
                      <a:cubicBezTo>
                        <a:pt x="218877" y="210274"/>
                        <a:pt x="249171" y="227931"/>
                        <a:pt x="214476" y="210584"/>
                      </a:cubicBezTo>
                      <a:cubicBezTo>
                        <a:pt x="211301" y="205821"/>
                        <a:pt x="208998" y="200344"/>
                        <a:pt x="204951" y="196296"/>
                      </a:cubicBezTo>
                      <a:cubicBezTo>
                        <a:pt x="195718" y="187063"/>
                        <a:pt x="187997" y="185882"/>
                        <a:pt x="176376" y="182009"/>
                      </a:cubicBezTo>
                      <a:cubicBezTo>
                        <a:pt x="192251" y="180421"/>
                        <a:pt x="209337" y="183531"/>
                        <a:pt x="224001" y="177246"/>
                      </a:cubicBezTo>
                      <a:cubicBezTo>
                        <a:pt x="229262" y="174991"/>
                        <a:pt x="214111" y="171385"/>
                        <a:pt x="209714" y="167721"/>
                      </a:cubicBezTo>
                      <a:cubicBezTo>
                        <a:pt x="191901" y="152877"/>
                        <a:pt x="199874" y="151742"/>
                        <a:pt x="176376" y="143909"/>
                      </a:cubicBezTo>
                      <a:cubicBezTo>
                        <a:pt x="163957" y="139769"/>
                        <a:pt x="138276" y="134384"/>
                        <a:pt x="138276" y="134384"/>
                      </a:cubicBezTo>
                      <a:cubicBezTo>
                        <a:pt x="131926" y="131209"/>
                        <a:pt x="119226" y="131959"/>
                        <a:pt x="119226" y="124859"/>
                      </a:cubicBezTo>
                      <a:cubicBezTo>
                        <a:pt x="119226" y="118314"/>
                        <a:pt x="131982" y="121894"/>
                        <a:pt x="138276" y="120096"/>
                      </a:cubicBezTo>
                      <a:cubicBezTo>
                        <a:pt x="143103" y="118717"/>
                        <a:pt x="147801" y="116921"/>
                        <a:pt x="152564" y="115334"/>
                      </a:cubicBezTo>
                      <a:cubicBezTo>
                        <a:pt x="157326" y="112159"/>
                        <a:pt x="161421" y="107619"/>
                        <a:pt x="166851" y="105809"/>
                      </a:cubicBezTo>
                      <a:cubicBezTo>
                        <a:pt x="194703" y="96525"/>
                        <a:pt x="218530" y="103147"/>
                        <a:pt x="247814" y="105809"/>
                      </a:cubicBezTo>
                      <a:cubicBezTo>
                        <a:pt x="265276" y="104221"/>
                        <a:pt x="283341" y="105863"/>
                        <a:pt x="300201" y="101046"/>
                      </a:cubicBezTo>
                      <a:cubicBezTo>
                        <a:pt x="354134" y="85637"/>
                        <a:pt x="298675" y="86759"/>
                        <a:pt x="319251" y="86759"/>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1B5F2AF-1E49-49B5-AB35-6D2BC69AEA15}"/>
                    </a:ext>
                  </a:extLst>
                </p:cNvPr>
                <p:cNvSpPr/>
                <p:nvPr/>
              </p:nvSpPr>
              <p:spPr>
                <a:xfrm rot="18011872">
                  <a:off x="5703877" y="3270351"/>
                  <a:ext cx="204930" cy="46759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38F5CF4-1EF3-421F-9E97-8DF2B9BF5D5C}"/>
                    </a:ext>
                  </a:extLst>
                </p:cNvPr>
                <p:cNvSpPr/>
                <p:nvPr/>
              </p:nvSpPr>
              <p:spPr>
                <a:xfrm rot="16798102">
                  <a:off x="5135883" y="3174668"/>
                  <a:ext cx="204930" cy="46759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231DBFEA-4F3C-4DF6-AF89-208A9E0E6414}"/>
                    </a:ext>
                  </a:extLst>
                </p:cNvPr>
                <p:cNvSpPr/>
                <p:nvPr/>
              </p:nvSpPr>
              <p:spPr>
                <a:xfrm>
                  <a:off x="4022027" y="3966405"/>
                  <a:ext cx="1805981" cy="2239012"/>
                </a:xfrm>
                <a:custGeom>
                  <a:avLst/>
                  <a:gdLst>
                    <a:gd name="connsiteX0" fmla="*/ 16229 w 1805981"/>
                    <a:gd name="connsiteY0" fmla="*/ 185441 h 2239012"/>
                    <a:gd name="connsiteX1" fmla="*/ 778229 w 1805981"/>
                    <a:gd name="connsiteY1" fmla="*/ 156866 h 2239012"/>
                    <a:gd name="connsiteX2" fmla="*/ 1797404 w 1805981"/>
                    <a:gd name="connsiteY2" fmla="*/ 2019003 h 2239012"/>
                    <a:gd name="connsiteX3" fmla="*/ 1216379 w 1805981"/>
                    <a:gd name="connsiteY3" fmla="*/ 2076153 h 2239012"/>
                    <a:gd name="connsiteX4" fmla="*/ 335316 w 1805981"/>
                    <a:gd name="connsiteY4" fmla="*/ 876003 h 2239012"/>
                    <a:gd name="connsiteX5" fmla="*/ 16229 w 1805981"/>
                    <a:gd name="connsiteY5" fmla="*/ 185441 h 223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981" h="2239012">
                      <a:moveTo>
                        <a:pt x="16229" y="185441"/>
                      </a:moveTo>
                      <a:cubicBezTo>
                        <a:pt x="90048" y="65585"/>
                        <a:pt x="481366" y="-148728"/>
                        <a:pt x="778229" y="156866"/>
                      </a:cubicBezTo>
                      <a:cubicBezTo>
                        <a:pt x="1075092" y="462460"/>
                        <a:pt x="1724379" y="1699122"/>
                        <a:pt x="1797404" y="2019003"/>
                      </a:cubicBezTo>
                      <a:cubicBezTo>
                        <a:pt x="1870429" y="2338884"/>
                        <a:pt x="1460060" y="2266653"/>
                        <a:pt x="1216379" y="2076153"/>
                      </a:cubicBezTo>
                      <a:cubicBezTo>
                        <a:pt x="972698" y="1885653"/>
                        <a:pt x="537722" y="1187153"/>
                        <a:pt x="335316" y="876003"/>
                      </a:cubicBezTo>
                      <a:cubicBezTo>
                        <a:pt x="132910" y="564853"/>
                        <a:pt x="-57590" y="305297"/>
                        <a:pt x="16229" y="18544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6D1827A-B023-40A1-B152-D581B2C2CF7A}"/>
                    </a:ext>
                  </a:extLst>
                </p:cNvPr>
                <p:cNvSpPr/>
                <p:nvPr/>
              </p:nvSpPr>
              <p:spPr>
                <a:xfrm>
                  <a:off x="6820828" y="4086351"/>
                  <a:ext cx="763937" cy="735794"/>
                </a:xfrm>
                <a:custGeom>
                  <a:avLst/>
                  <a:gdLst>
                    <a:gd name="connsiteX0" fmla="*/ 3490 w 763937"/>
                    <a:gd name="connsiteY0" fmla="*/ 70257 h 735794"/>
                    <a:gd name="connsiteX1" fmla="*/ 465453 w 763937"/>
                    <a:gd name="connsiteY1" fmla="*/ 75020 h 735794"/>
                    <a:gd name="connsiteX2" fmla="*/ 760728 w 763937"/>
                    <a:gd name="connsiteY2" fmla="*/ 694145 h 735794"/>
                    <a:gd name="connsiteX3" fmla="*/ 279715 w 763937"/>
                    <a:gd name="connsiteY3" fmla="*/ 613182 h 735794"/>
                    <a:gd name="connsiteX4" fmla="*/ 3490 w 763937"/>
                    <a:gd name="connsiteY4" fmla="*/ 70257 h 735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37" h="735794">
                      <a:moveTo>
                        <a:pt x="3490" y="70257"/>
                      </a:moveTo>
                      <a:cubicBezTo>
                        <a:pt x="34446" y="-19437"/>
                        <a:pt x="339247" y="-28961"/>
                        <a:pt x="465453" y="75020"/>
                      </a:cubicBezTo>
                      <a:cubicBezTo>
                        <a:pt x="591659" y="179001"/>
                        <a:pt x="791684" y="604451"/>
                        <a:pt x="760728" y="694145"/>
                      </a:cubicBezTo>
                      <a:cubicBezTo>
                        <a:pt x="729772" y="783839"/>
                        <a:pt x="405127" y="715576"/>
                        <a:pt x="279715" y="613182"/>
                      </a:cubicBezTo>
                      <a:cubicBezTo>
                        <a:pt x="154303" y="510788"/>
                        <a:pt x="-27466" y="159951"/>
                        <a:pt x="3490" y="7025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8D094F1-76AB-4870-83F9-1A0F72B1CFF3}"/>
                    </a:ext>
                  </a:extLst>
                </p:cNvPr>
                <p:cNvSpPr/>
                <p:nvPr/>
              </p:nvSpPr>
              <p:spPr>
                <a:xfrm>
                  <a:off x="4600235" y="2818346"/>
                  <a:ext cx="280987" cy="4238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EF6D590-5BD7-4B57-80D1-0CF76DB89CAB}"/>
                    </a:ext>
                  </a:extLst>
                </p:cNvPr>
                <p:cNvSpPr/>
                <p:nvPr/>
              </p:nvSpPr>
              <p:spPr>
                <a:xfrm>
                  <a:off x="4619121" y="2750637"/>
                  <a:ext cx="585951" cy="412946"/>
                </a:xfrm>
                <a:custGeom>
                  <a:avLst/>
                  <a:gdLst>
                    <a:gd name="connsiteX0" fmla="*/ 57314 w 585951"/>
                    <a:gd name="connsiteY0" fmla="*/ 139146 h 412946"/>
                    <a:gd name="connsiteX1" fmla="*/ 114464 w 585951"/>
                    <a:gd name="connsiteY1" fmla="*/ 124859 h 412946"/>
                    <a:gd name="connsiteX2" fmla="*/ 166851 w 585951"/>
                    <a:gd name="connsiteY2" fmla="*/ 115334 h 412946"/>
                    <a:gd name="connsiteX3" fmla="*/ 257339 w 585951"/>
                    <a:gd name="connsiteY3" fmla="*/ 101046 h 412946"/>
                    <a:gd name="connsiteX4" fmla="*/ 281151 w 585951"/>
                    <a:gd name="connsiteY4" fmla="*/ 96284 h 412946"/>
                    <a:gd name="connsiteX5" fmla="*/ 328776 w 585951"/>
                    <a:gd name="connsiteY5" fmla="*/ 91521 h 412946"/>
                    <a:gd name="connsiteX6" fmla="*/ 419264 w 585951"/>
                    <a:gd name="connsiteY6" fmla="*/ 101046 h 412946"/>
                    <a:gd name="connsiteX7" fmla="*/ 433551 w 585951"/>
                    <a:gd name="connsiteY7" fmla="*/ 110571 h 412946"/>
                    <a:gd name="connsiteX8" fmla="*/ 447839 w 585951"/>
                    <a:gd name="connsiteY8" fmla="*/ 124859 h 412946"/>
                    <a:gd name="connsiteX9" fmla="*/ 224001 w 585951"/>
                    <a:gd name="connsiteY9" fmla="*/ 120096 h 412946"/>
                    <a:gd name="connsiteX10" fmla="*/ 176376 w 585951"/>
                    <a:gd name="connsiteY10" fmla="*/ 115334 h 412946"/>
                    <a:gd name="connsiteX11" fmla="*/ 157326 w 585951"/>
                    <a:gd name="connsiteY11" fmla="*/ 110571 h 412946"/>
                    <a:gd name="connsiteX12" fmla="*/ 33501 w 585951"/>
                    <a:gd name="connsiteY12" fmla="*/ 115334 h 412946"/>
                    <a:gd name="connsiteX13" fmla="*/ 238289 w 585951"/>
                    <a:gd name="connsiteY13" fmla="*/ 120096 h 412946"/>
                    <a:gd name="connsiteX14" fmla="*/ 285914 w 585951"/>
                    <a:gd name="connsiteY14" fmla="*/ 134384 h 412946"/>
                    <a:gd name="connsiteX15" fmla="*/ 357351 w 585951"/>
                    <a:gd name="connsiteY15" fmla="*/ 139146 h 412946"/>
                    <a:gd name="connsiteX16" fmla="*/ 262101 w 585951"/>
                    <a:gd name="connsiteY16" fmla="*/ 153434 h 412946"/>
                    <a:gd name="connsiteX17" fmla="*/ 224001 w 585951"/>
                    <a:gd name="connsiteY17" fmla="*/ 172484 h 412946"/>
                    <a:gd name="connsiteX18" fmla="*/ 209714 w 585951"/>
                    <a:gd name="connsiteY18" fmla="*/ 182009 h 412946"/>
                    <a:gd name="connsiteX19" fmla="*/ 162089 w 585951"/>
                    <a:gd name="connsiteY19" fmla="*/ 186771 h 412946"/>
                    <a:gd name="connsiteX20" fmla="*/ 209714 w 585951"/>
                    <a:gd name="connsiteY20" fmla="*/ 196296 h 412946"/>
                    <a:gd name="connsiteX21" fmla="*/ 247814 w 585951"/>
                    <a:gd name="connsiteY21" fmla="*/ 205821 h 412946"/>
                    <a:gd name="connsiteX22" fmla="*/ 290676 w 585951"/>
                    <a:gd name="connsiteY22" fmla="*/ 220109 h 412946"/>
                    <a:gd name="connsiteX23" fmla="*/ 304964 w 585951"/>
                    <a:gd name="connsiteY23" fmla="*/ 224871 h 412946"/>
                    <a:gd name="connsiteX24" fmla="*/ 371639 w 585951"/>
                    <a:gd name="connsiteY24" fmla="*/ 234396 h 412946"/>
                    <a:gd name="connsiteX25" fmla="*/ 428789 w 585951"/>
                    <a:gd name="connsiteY25" fmla="*/ 248684 h 412946"/>
                    <a:gd name="connsiteX26" fmla="*/ 443076 w 585951"/>
                    <a:gd name="connsiteY26" fmla="*/ 253446 h 412946"/>
                    <a:gd name="connsiteX27" fmla="*/ 495464 w 585951"/>
                    <a:gd name="connsiteY27" fmla="*/ 258209 h 412946"/>
                    <a:gd name="connsiteX28" fmla="*/ 571664 w 585951"/>
                    <a:gd name="connsiteY28" fmla="*/ 277259 h 412946"/>
                    <a:gd name="connsiteX29" fmla="*/ 585951 w 585951"/>
                    <a:gd name="connsiteY29" fmla="*/ 286784 h 412946"/>
                    <a:gd name="connsiteX30" fmla="*/ 357351 w 585951"/>
                    <a:gd name="connsiteY30" fmla="*/ 286784 h 412946"/>
                    <a:gd name="connsiteX31" fmla="*/ 314489 w 585951"/>
                    <a:gd name="connsiteY31" fmla="*/ 277259 h 412946"/>
                    <a:gd name="connsiteX32" fmla="*/ 300201 w 585951"/>
                    <a:gd name="connsiteY32" fmla="*/ 267734 h 412946"/>
                    <a:gd name="connsiteX33" fmla="*/ 224001 w 585951"/>
                    <a:gd name="connsiteY33" fmla="*/ 277259 h 412946"/>
                    <a:gd name="connsiteX34" fmla="*/ 247814 w 585951"/>
                    <a:gd name="connsiteY34" fmla="*/ 291546 h 412946"/>
                    <a:gd name="connsiteX35" fmla="*/ 266864 w 585951"/>
                    <a:gd name="connsiteY35" fmla="*/ 296309 h 412946"/>
                    <a:gd name="connsiteX36" fmla="*/ 314489 w 585951"/>
                    <a:gd name="connsiteY36" fmla="*/ 305834 h 412946"/>
                    <a:gd name="connsiteX37" fmla="*/ 357351 w 585951"/>
                    <a:gd name="connsiteY37" fmla="*/ 320121 h 412946"/>
                    <a:gd name="connsiteX38" fmla="*/ 371639 w 585951"/>
                    <a:gd name="connsiteY38" fmla="*/ 324884 h 412946"/>
                    <a:gd name="connsiteX39" fmla="*/ 419264 w 585951"/>
                    <a:gd name="connsiteY39" fmla="*/ 334409 h 412946"/>
                    <a:gd name="connsiteX40" fmla="*/ 447839 w 585951"/>
                    <a:gd name="connsiteY40" fmla="*/ 358221 h 412946"/>
                    <a:gd name="connsiteX41" fmla="*/ 457364 w 585951"/>
                    <a:gd name="connsiteY41" fmla="*/ 372509 h 412946"/>
                    <a:gd name="connsiteX42" fmla="*/ 490701 w 585951"/>
                    <a:gd name="connsiteY42" fmla="*/ 391559 h 412946"/>
                    <a:gd name="connsiteX43" fmla="*/ 447839 w 585951"/>
                    <a:gd name="connsiteY43" fmla="*/ 396321 h 412946"/>
                    <a:gd name="connsiteX44" fmla="*/ 419264 w 585951"/>
                    <a:gd name="connsiteY44" fmla="*/ 372509 h 412946"/>
                    <a:gd name="connsiteX45" fmla="*/ 381164 w 585951"/>
                    <a:gd name="connsiteY45" fmla="*/ 353459 h 412946"/>
                    <a:gd name="connsiteX46" fmla="*/ 357351 w 585951"/>
                    <a:gd name="connsiteY46" fmla="*/ 329646 h 412946"/>
                    <a:gd name="connsiteX47" fmla="*/ 333539 w 585951"/>
                    <a:gd name="connsiteY47" fmla="*/ 320121 h 412946"/>
                    <a:gd name="connsiteX48" fmla="*/ 271626 w 585951"/>
                    <a:gd name="connsiteY48" fmla="*/ 277259 h 412946"/>
                    <a:gd name="connsiteX49" fmla="*/ 200189 w 585951"/>
                    <a:gd name="connsiteY49" fmla="*/ 234396 h 412946"/>
                    <a:gd name="connsiteX50" fmla="*/ 171614 w 585951"/>
                    <a:gd name="connsiteY50" fmla="*/ 220109 h 412946"/>
                    <a:gd name="connsiteX51" fmla="*/ 157326 w 585951"/>
                    <a:gd name="connsiteY51" fmla="*/ 210584 h 412946"/>
                    <a:gd name="connsiteX52" fmla="*/ 128751 w 585951"/>
                    <a:gd name="connsiteY52" fmla="*/ 196296 h 412946"/>
                    <a:gd name="connsiteX53" fmla="*/ 114464 w 585951"/>
                    <a:gd name="connsiteY53" fmla="*/ 186771 h 412946"/>
                    <a:gd name="connsiteX54" fmla="*/ 85889 w 585951"/>
                    <a:gd name="connsiteY54" fmla="*/ 177246 h 412946"/>
                    <a:gd name="connsiteX55" fmla="*/ 71601 w 585951"/>
                    <a:gd name="connsiteY55" fmla="*/ 167721 h 412946"/>
                    <a:gd name="connsiteX56" fmla="*/ 57314 w 585951"/>
                    <a:gd name="connsiteY56" fmla="*/ 162959 h 412946"/>
                    <a:gd name="connsiteX57" fmla="*/ 143039 w 585951"/>
                    <a:gd name="connsiteY57" fmla="*/ 167721 h 412946"/>
                    <a:gd name="connsiteX58" fmla="*/ 185901 w 585951"/>
                    <a:gd name="connsiteY58" fmla="*/ 172484 h 412946"/>
                    <a:gd name="connsiteX59" fmla="*/ 271626 w 585951"/>
                    <a:gd name="connsiteY59" fmla="*/ 182009 h 412946"/>
                    <a:gd name="connsiteX60" fmla="*/ 419264 w 585951"/>
                    <a:gd name="connsiteY60" fmla="*/ 186771 h 412946"/>
                    <a:gd name="connsiteX61" fmla="*/ 462126 w 585951"/>
                    <a:gd name="connsiteY61" fmla="*/ 196296 h 412946"/>
                    <a:gd name="connsiteX62" fmla="*/ 438314 w 585951"/>
                    <a:gd name="connsiteY62" fmla="*/ 186771 h 412946"/>
                    <a:gd name="connsiteX63" fmla="*/ 404976 w 585951"/>
                    <a:gd name="connsiteY63" fmla="*/ 177246 h 412946"/>
                    <a:gd name="connsiteX64" fmla="*/ 371639 w 585951"/>
                    <a:gd name="connsiteY64" fmla="*/ 162959 h 412946"/>
                    <a:gd name="connsiteX65" fmla="*/ 357351 w 585951"/>
                    <a:gd name="connsiteY65" fmla="*/ 158196 h 412946"/>
                    <a:gd name="connsiteX66" fmla="*/ 338301 w 585951"/>
                    <a:gd name="connsiteY66" fmla="*/ 148671 h 412946"/>
                    <a:gd name="connsiteX67" fmla="*/ 300201 w 585951"/>
                    <a:gd name="connsiteY67" fmla="*/ 143909 h 412946"/>
                    <a:gd name="connsiteX68" fmla="*/ 281151 w 585951"/>
                    <a:gd name="connsiteY68" fmla="*/ 139146 h 412946"/>
                    <a:gd name="connsiteX69" fmla="*/ 262101 w 585951"/>
                    <a:gd name="connsiteY69" fmla="*/ 129621 h 412946"/>
                    <a:gd name="connsiteX70" fmla="*/ 100176 w 585951"/>
                    <a:gd name="connsiteY70" fmla="*/ 120096 h 412946"/>
                    <a:gd name="connsiteX71" fmla="*/ 162089 w 585951"/>
                    <a:gd name="connsiteY71" fmla="*/ 110571 h 412946"/>
                    <a:gd name="connsiteX72" fmla="*/ 228764 w 585951"/>
                    <a:gd name="connsiteY72" fmla="*/ 105809 h 412946"/>
                    <a:gd name="connsiteX73" fmla="*/ 290676 w 585951"/>
                    <a:gd name="connsiteY73" fmla="*/ 91521 h 412946"/>
                    <a:gd name="connsiteX74" fmla="*/ 324014 w 585951"/>
                    <a:gd name="connsiteY74" fmla="*/ 86759 h 412946"/>
                    <a:gd name="connsiteX75" fmla="*/ 324014 w 585951"/>
                    <a:gd name="connsiteY75" fmla="*/ 67709 h 412946"/>
                    <a:gd name="connsiteX76" fmla="*/ 224001 w 585951"/>
                    <a:gd name="connsiteY76" fmla="*/ 53421 h 412946"/>
                    <a:gd name="connsiteX77" fmla="*/ 95414 w 585951"/>
                    <a:gd name="connsiteY77" fmla="*/ 58184 h 412946"/>
                    <a:gd name="connsiteX78" fmla="*/ 81126 w 585951"/>
                    <a:gd name="connsiteY78" fmla="*/ 67709 h 412946"/>
                    <a:gd name="connsiteX79" fmla="*/ 95414 w 585951"/>
                    <a:gd name="connsiteY79" fmla="*/ 62946 h 412946"/>
                    <a:gd name="connsiteX80" fmla="*/ 152564 w 585951"/>
                    <a:gd name="connsiteY80" fmla="*/ 53421 h 412946"/>
                    <a:gd name="connsiteX81" fmla="*/ 185901 w 585951"/>
                    <a:gd name="connsiteY81" fmla="*/ 43896 h 412946"/>
                    <a:gd name="connsiteX82" fmla="*/ 214476 w 585951"/>
                    <a:gd name="connsiteY82" fmla="*/ 39134 h 412946"/>
                    <a:gd name="connsiteX83" fmla="*/ 262101 w 585951"/>
                    <a:gd name="connsiteY83" fmla="*/ 24846 h 412946"/>
                    <a:gd name="connsiteX84" fmla="*/ 276389 w 585951"/>
                    <a:gd name="connsiteY84" fmla="*/ 20084 h 412946"/>
                    <a:gd name="connsiteX85" fmla="*/ 309726 w 585951"/>
                    <a:gd name="connsiteY85" fmla="*/ 10559 h 412946"/>
                    <a:gd name="connsiteX86" fmla="*/ 324014 w 585951"/>
                    <a:gd name="connsiteY86" fmla="*/ 1034 h 412946"/>
                    <a:gd name="connsiteX87" fmla="*/ 300201 w 585951"/>
                    <a:gd name="connsiteY87" fmla="*/ 5796 h 412946"/>
                    <a:gd name="connsiteX88" fmla="*/ 271626 w 585951"/>
                    <a:gd name="connsiteY88" fmla="*/ 10559 h 412946"/>
                    <a:gd name="connsiteX89" fmla="*/ 176376 w 585951"/>
                    <a:gd name="connsiteY89" fmla="*/ 39134 h 412946"/>
                    <a:gd name="connsiteX90" fmla="*/ 147801 w 585951"/>
                    <a:gd name="connsiteY90" fmla="*/ 43896 h 412946"/>
                    <a:gd name="connsiteX91" fmla="*/ 119226 w 585951"/>
                    <a:gd name="connsiteY91" fmla="*/ 58184 h 412946"/>
                    <a:gd name="connsiteX92" fmla="*/ 95414 w 585951"/>
                    <a:gd name="connsiteY92" fmla="*/ 62946 h 412946"/>
                    <a:gd name="connsiteX93" fmla="*/ 76364 w 585951"/>
                    <a:gd name="connsiteY93" fmla="*/ 67709 h 412946"/>
                    <a:gd name="connsiteX94" fmla="*/ 57314 w 585951"/>
                    <a:gd name="connsiteY94" fmla="*/ 77234 h 412946"/>
                    <a:gd name="connsiteX95" fmla="*/ 23976 w 585951"/>
                    <a:gd name="connsiteY95" fmla="*/ 86759 h 412946"/>
                    <a:gd name="connsiteX96" fmla="*/ 9689 w 585951"/>
                    <a:gd name="connsiteY96" fmla="*/ 96284 h 412946"/>
                    <a:gd name="connsiteX97" fmla="*/ 164 w 585951"/>
                    <a:gd name="connsiteY97" fmla="*/ 110571 h 412946"/>
                    <a:gd name="connsiteX98" fmla="*/ 14451 w 585951"/>
                    <a:gd name="connsiteY98" fmla="*/ 115334 h 412946"/>
                    <a:gd name="connsiteX99" fmla="*/ 43026 w 585951"/>
                    <a:gd name="connsiteY99" fmla="*/ 120096 h 412946"/>
                    <a:gd name="connsiteX100" fmla="*/ 252576 w 585951"/>
                    <a:gd name="connsiteY100" fmla="*/ 110571 h 412946"/>
                    <a:gd name="connsiteX101" fmla="*/ 309726 w 585951"/>
                    <a:gd name="connsiteY101" fmla="*/ 101046 h 412946"/>
                    <a:gd name="connsiteX102" fmla="*/ 262101 w 585951"/>
                    <a:gd name="connsiteY102" fmla="*/ 110571 h 412946"/>
                    <a:gd name="connsiteX103" fmla="*/ 247814 w 585951"/>
                    <a:gd name="connsiteY103" fmla="*/ 115334 h 412946"/>
                    <a:gd name="connsiteX104" fmla="*/ 147801 w 585951"/>
                    <a:gd name="connsiteY104" fmla="*/ 134384 h 412946"/>
                    <a:gd name="connsiteX105" fmla="*/ 123989 w 585951"/>
                    <a:gd name="connsiteY105" fmla="*/ 139146 h 412946"/>
                    <a:gd name="connsiteX106" fmla="*/ 104939 w 585951"/>
                    <a:gd name="connsiteY106" fmla="*/ 143909 h 412946"/>
                    <a:gd name="connsiteX107" fmla="*/ 76364 w 585951"/>
                    <a:gd name="connsiteY107" fmla="*/ 162959 h 412946"/>
                    <a:gd name="connsiteX108" fmla="*/ 123989 w 585951"/>
                    <a:gd name="connsiteY108" fmla="*/ 177246 h 412946"/>
                    <a:gd name="connsiteX109" fmla="*/ 147801 w 585951"/>
                    <a:gd name="connsiteY109" fmla="*/ 182009 h 412946"/>
                    <a:gd name="connsiteX110" fmla="*/ 319251 w 585951"/>
                    <a:gd name="connsiteY110" fmla="*/ 186771 h 412946"/>
                    <a:gd name="connsiteX111" fmla="*/ 338301 w 585951"/>
                    <a:gd name="connsiteY111" fmla="*/ 191534 h 412946"/>
                    <a:gd name="connsiteX112" fmla="*/ 366876 w 585951"/>
                    <a:gd name="connsiteY112" fmla="*/ 196296 h 412946"/>
                    <a:gd name="connsiteX113" fmla="*/ 381164 w 585951"/>
                    <a:gd name="connsiteY113" fmla="*/ 201059 h 412946"/>
                    <a:gd name="connsiteX114" fmla="*/ 385926 w 585951"/>
                    <a:gd name="connsiteY114" fmla="*/ 215346 h 412946"/>
                    <a:gd name="connsiteX115" fmla="*/ 371639 w 585951"/>
                    <a:gd name="connsiteY115" fmla="*/ 220109 h 412946"/>
                    <a:gd name="connsiteX116" fmla="*/ 357351 w 585951"/>
                    <a:gd name="connsiteY116" fmla="*/ 229634 h 412946"/>
                    <a:gd name="connsiteX117" fmla="*/ 314489 w 585951"/>
                    <a:gd name="connsiteY117" fmla="*/ 234396 h 412946"/>
                    <a:gd name="connsiteX118" fmla="*/ 290676 w 585951"/>
                    <a:gd name="connsiteY118" fmla="*/ 239159 h 412946"/>
                    <a:gd name="connsiteX119" fmla="*/ 224001 w 585951"/>
                    <a:gd name="connsiteY119" fmla="*/ 248684 h 412946"/>
                    <a:gd name="connsiteX120" fmla="*/ 214476 w 585951"/>
                    <a:gd name="connsiteY120" fmla="*/ 267734 h 412946"/>
                    <a:gd name="connsiteX121" fmla="*/ 233526 w 585951"/>
                    <a:gd name="connsiteY121" fmla="*/ 272496 h 412946"/>
                    <a:gd name="connsiteX122" fmla="*/ 247814 w 585951"/>
                    <a:gd name="connsiteY122" fmla="*/ 277259 h 412946"/>
                    <a:gd name="connsiteX123" fmla="*/ 262101 w 585951"/>
                    <a:gd name="connsiteY123" fmla="*/ 286784 h 412946"/>
                    <a:gd name="connsiteX124" fmla="*/ 300201 w 585951"/>
                    <a:gd name="connsiteY124" fmla="*/ 296309 h 412946"/>
                    <a:gd name="connsiteX125" fmla="*/ 357351 w 585951"/>
                    <a:gd name="connsiteY125" fmla="*/ 305834 h 412946"/>
                    <a:gd name="connsiteX126" fmla="*/ 371639 w 585951"/>
                    <a:gd name="connsiteY126" fmla="*/ 301071 h 412946"/>
                    <a:gd name="connsiteX127" fmla="*/ 309726 w 585951"/>
                    <a:gd name="connsiteY127" fmla="*/ 286784 h 412946"/>
                    <a:gd name="connsiteX128" fmla="*/ 266864 w 585951"/>
                    <a:gd name="connsiteY128" fmla="*/ 248684 h 412946"/>
                    <a:gd name="connsiteX129" fmla="*/ 252576 w 585951"/>
                    <a:gd name="connsiteY129" fmla="*/ 239159 h 412946"/>
                    <a:gd name="connsiteX130" fmla="*/ 214476 w 585951"/>
                    <a:gd name="connsiteY130" fmla="*/ 210584 h 412946"/>
                    <a:gd name="connsiteX131" fmla="*/ 204951 w 585951"/>
                    <a:gd name="connsiteY131" fmla="*/ 196296 h 412946"/>
                    <a:gd name="connsiteX132" fmla="*/ 176376 w 585951"/>
                    <a:gd name="connsiteY132" fmla="*/ 182009 h 412946"/>
                    <a:gd name="connsiteX133" fmla="*/ 224001 w 585951"/>
                    <a:gd name="connsiteY133" fmla="*/ 177246 h 412946"/>
                    <a:gd name="connsiteX134" fmla="*/ 209714 w 585951"/>
                    <a:gd name="connsiteY134" fmla="*/ 167721 h 412946"/>
                    <a:gd name="connsiteX135" fmla="*/ 176376 w 585951"/>
                    <a:gd name="connsiteY135" fmla="*/ 143909 h 412946"/>
                    <a:gd name="connsiteX136" fmla="*/ 138276 w 585951"/>
                    <a:gd name="connsiteY136" fmla="*/ 134384 h 412946"/>
                    <a:gd name="connsiteX137" fmla="*/ 119226 w 585951"/>
                    <a:gd name="connsiteY137" fmla="*/ 124859 h 412946"/>
                    <a:gd name="connsiteX138" fmla="*/ 138276 w 585951"/>
                    <a:gd name="connsiteY138" fmla="*/ 120096 h 412946"/>
                    <a:gd name="connsiteX139" fmla="*/ 152564 w 585951"/>
                    <a:gd name="connsiteY139" fmla="*/ 115334 h 412946"/>
                    <a:gd name="connsiteX140" fmla="*/ 166851 w 585951"/>
                    <a:gd name="connsiteY140" fmla="*/ 105809 h 412946"/>
                    <a:gd name="connsiteX141" fmla="*/ 247814 w 585951"/>
                    <a:gd name="connsiteY141" fmla="*/ 105809 h 412946"/>
                    <a:gd name="connsiteX142" fmla="*/ 300201 w 585951"/>
                    <a:gd name="connsiteY142" fmla="*/ 101046 h 412946"/>
                    <a:gd name="connsiteX143" fmla="*/ 319251 w 585951"/>
                    <a:gd name="connsiteY143" fmla="*/ 86759 h 4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85951" h="412946">
                      <a:moveTo>
                        <a:pt x="57314" y="139146"/>
                      </a:moveTo>
                      <a:cubicBezTo>
                        <a:pt x="76364" y="134384"/>
                        <a:pt x="95209" y="128710"/>
                        <a:pt x="114464" y="124859"/>
                      </a:cubicBezTo>
                      <a:cubicBezTo>
                        <a:pt x="147745" y="118202"/>
                        <a:pt x="130292" y="121427"/>
                        <a:pt x="166851" y="115334"/>
                      </a:cubicBezTo>
                      <a:cubicBezTo>
                        <a:pt x="209193" y="94163"/>
                        <a:pt x="172275" y="109552"/>
                        <a:pt x="257339" y="101046"/>
                      </a:cubicBezTo>
                      <a:cubicBezTo>
                        <a:pt x="265393" y="100241"/>
                        <a:pt x="273128" y="97354"/>
                        <a:pt x="281151" y="96284"/>
                      </a:cubicBezTo>
                      <a:cubicBezTo>
                        <a:pt x="296965" y="94175"/>
                        <a:pt x="312901" y="93109"/>
                        <a:pt x="328776" y="91521"/>
                      </a:cubicBezTo>
                      <a:cubicBezTo>
                        <a:pt x="335749" y="91957"/>
                        <a:pt x="395476" y="89153"/>
                        <a:pt x="419264" y="101046"/>
                      </a:cubicBezTo>
                      <a:cubicBezTo>
                        <a:pt x="424383" y="103606"/>
                        <a:pt x="429154" y="106907"/>
                        <a:pt x="433551" y="110571"/>
                      </a:cubicBezTo>
                      <a:cubicBezTo>
                        <a:pt x="438725" y="114883"/>
                        <a:pt x="454567" y="124553"/>
                        <a:pt x="447839" y="124859"/>
                      </a:cubicBezTo>
                      <a:cubicBezTo>
                        <a:pt x="373286" y="128248"/>
                        <a:pt x="298614" y="121684"/>
                        <a:pt x="224001" y="120096"/>
                      </a:cubicBezTo>
                      <a:cubicBezTo>
                        <a:pt x="208126" y="118509"/>
                        <a:pt x="192170" y="117590"/>
                        <a:pt x="176376" y="115334"/>
                      </a:cubicBezTo>
                      <a:cubicBezTo>
                        <a:pt x="169896" y="114408"/>
                        <a:pt x="163871" y="110571"/>
                        <a:pt x="157326" y="110571"/>
                      </a:cubicBezTo>
                      <a:cubicBezTo>
                        <a:pt x="116020" y="110571"/>
                        <a:pt x="74776" y="113746"/>
                        <a:pt x="33501" y="115334"/>
                      </a:cubicBezTo>
                      <a:cubicBezTo>
                        <a:pt x="101764" y="116921"/>
                        <a:pt x="170130" y="116007"/>
                        <a:pt x="238289" y="120096"/>
                      </a:cubicBezTo>
                      <a:cubicBezTo>
                        <a:pt x="360676" y="127439"/>
                        <a:pt x="224076" y="127513"/>
                        <a:pt x="285914" y="134384"/>
                      </a:cubicBezTo>
                      <a:cubicBezTo>
                        <a:pt x="309633" y="137019"/>
                        <a:pt x="333539" y="137559"/>
                        <a:pt x="357351" y="139146"/>
                      </a:cubicBezTo>
                      <a:cubicBezTo>
                        <a:pt x="441254" y="163118"/>
                        <a:pt x="367637" y="138357"/>
                        <a:pt x="262101" y="153434"/>
                      </a:cubicBezTo>
                      <a:cubicBezTo>
                        <a:pt x="248045" y="155442"/>
                        <a:pt x="235815" y="164608"/>
                        <a:pt x="224001" y="172484"/>
                      </a:cubicBezTo>
                      <a:cubicBezTo>
                        <a:pt x="219239" y="175659"/>
                        <a:pt x="215291" y="180722"/>
                        <a:pt x="209714" y="182009"/>
                      </a:cubicBezTo>
                      <a:cubicBezTo>
                        <a:pt x="194168" y="185596"/>
                        <a:pt x="177964" y="185184"/>
                        <a:pt x="162089" y="186771"/>
                      </a:cubicBezTo>
                      <a:cubicBezTo>
                        <a:pt x="194365" y="197531"/>
                        <a:pt x="154993" y="185352"/>
                        <a:pt x="209714" y="196296"/>
                      </a:cubicBezTo>
                      <a:cubicBezTo>
                        <a:pt x="222551" y="198863"/>
                        <a:pt x="235395" y="201681"/>
                        <a:pt x="247814" y="205821"/>
                      </a:cubicBezTo>
                      <a:lnTo>
                        <a:pt x="290676" y="220109"/>
                      </a:lnTo>
                      <a:cubicBezTo>
                        <a:pt x="295439" y="221697"/>
                        <a:pt x="299994" y="224161"/>
                        <a:pt x="304964" y="224871"/>
                      </a:cubicBezTo>
                      <a:lnTo>
                        <a:pt x="371639" y="234396"/>
                      </a:lnTo>
                      <a:cubicBezTo>
                        <a:pt x="405267" y="245607"/>
                        <a:pt x="365118" y="232767"/>
                        <a:pt x="428789" y="248684"/>
                      </a:cubicBezTo>
                      <a:cubicBezTo>
                        <a:pt x="433659" y="249901"/>
                        <a:pt x="438107" y="252736"/>
                        <a:pt x="443076" y="253446"/>
                      </a:cubicBezTo>
                      <a:cubicBezTo>
                        <a:pt x="460434" y="255926"/>
                        <a:pt x="478001" y="256621"/>
                        <a:pt x="495464" y="258209"/>
                      </a:cubicBezTo>
                      <a:cubicBezTo>
                        <a:pt x="502333" y="259583"/>
                        <a:pt x="559112" y="268891"/>
                        <a:pt x="571664" y="277259"/>
                      </a:cubicBezTo>
                      <a:lnTo>
                        <a:pt x="585951" y="286784"/>
                      </a:lnTo>
                      <a:cubicBezTo>
                        <a:pt x="474001" y="304007"/>
                        <a:pt x="531643" y="299537"/>
                        <a:pt x="357351" y="286784"/>
                      </a:cubicBezTo>
                      <a:cubicBezTo>
                        <a:pt x="335876" y="285213"/>
                        <a:pt x="331672" y="282986"/>
                        <a:pt x="314489" y="277259"/>
                      </a:cubicBezTo>
                      <a:cubicBezTo>
                        <a:pt x="309726" y="274084"/>
                        <a:pt x="305920" y="267972"/>
                        <a:pt x="300201" y="267734"/>
                      </a:cubicBezTo>
                      <a:cubicBezTo>
                        <a:pt x="131155" y="260690"/>
                        <a:pt x="182244" y="268907"/>
                        <a:pt x="224001" y="277259"/>
                      </a:cubicBezTo>
                      <a:cubicBezTo>
                        <a:pt x="231939" y="282021"/>
                        <a:pt x="239355" y="287787"/>
                        <a:pt x="247814" y="291546"/>
                      </a:cubicBezTo>
                      <a:cubicBezTo>
                        <a:pt x="253795" y="294204"/>
                        <a:pt x="260570" y="294511"/>
                        <a:pt x="266864" y="296309"/>
                      </a:cubicBezTo>
                      <a:cubicBezTo>
                        <a:pt x="309644" y="308532"/>
                        <a:pt x="236281" y="291614"/>
                        <a:pt x="314489" y="305834"/>
                      </a:cubicBezTo>
                      <a:cubicBezTo>
                        <a:pt x="335147" y="309590"/>
                        <a:pt x="336194" y="312187"/>
                        <a:pt x="357351" y="320121"/>
                      </a:cubicBezTo>
                      <a:cubicBezTo>
                        <a:pt x="362052" y="321884"/>
                        <a:pt x="366747" y="323755"/>
                        <a:pt x="371639" y="324884"/>
                      </a:cubicBezTo>
                      <a:cubicBezTo>
                        <a:pt x="387414" y="328524"/>
                        <a:pt x="419264" y="334409"/>
                        <a:pt x="419264" y="334409"/>
                      </a:cubicBezTo>
                      <a:cubicBezTo>
                        <a:pt x="433310" y="343773"/>
                        <a:pt x="436382" y="344472"/>
                        <a:pt x="447839" y="358221"/>
                      </a:cubicBezTo>
                      <a:cubicBezTo>
                        <a:pt x="451503" y="362618"/>
                        <a:pt x="453317" y="368462"/>
                        <a:pt x="457364" y="372509"/>
                      </a:cubicBezTo>
                      <a:cubicBezTo>
                        <a:pt x="471779" y="386924"/>
                        <a:pt x="474356" y="386110"/>
                        <a:pt x="490701" y="391559"/>
                      </a:cubicBezTo>
                      <a:cubicBezTo>
                        <a:pt x="499074" y="416674"/>
                        <a:pt x="505257" y="421441"/>
                        <a:pt x="447839" y="396321"/>
                      </a:cubicBezTo>
                      <a:cubicBezTo>
                        <a:pt x="436480" y="391351"/>
                        <a:pt x="429694" y="379214"/>
                        <a:pt x="419264" y="372509"/>
                      </a:cubicBezTo>
                      <a:cubicBezTo>
                        <a:pt x="407320" y="364831"/>
                        <a:pt x="392838" y="361541"/>
                        <a:pt x="381164" y="353459"/>
                      </a:cubicBezTo>
                      <a:cubicBezTo>
                        <a:pt x="371934" y="347069"/>
                        <a:pt x="366547" y="336083"/>
                        <a:pt x="357351" y="329646"/>
                      </a:cubicBezTo>
                      <a:cubicBezTo>
                        <a:pt x="350348" y="324744"/>
                        <a:pt x="340834" y="324579"/>
                        <a:pt x="333539" y="320121"/>
                      </a:cubicBezTo>
                      <a:cubicBezTo>
                        <a:pt x="312121" y="307032"/>
                        <a:pt x="293149" y="290173"/>
                        <a:pt x="271626" y="277259"/>
                      </a:cubicBezTo>
                      <a:cubicBezTo>
                        <a:pt x="247814" y="262971"/>
                        <a:pt x="225027" y="246815"/>
                        <a:pt x="200189" y="234396"/>
                      </a:cubicBezTo>
                      <a:cubicBezTo>
                        <a:pt x="190664" y="229634"/>
                        <a:pt x="180923" y="225281"/>
                        <a:pt x="171614" y="220109"/>
                      </a:cubicBezTo>
                      <a:cubicBezTo>
                        <a:pt x="166610" y="217329"/>
                        <a:pt x="162330" y="213364"/>
                        <a:pt x="157326" y="210584"/>
                      </a:cubicBezTo>
                      <a:cubicBezTo>
                        <a:pt x="148017" y="205412"/>
                        <a:pt x="138060" y="201468"/>
                        <a:pt x="128751" y="196296"/>
                      </a:cubicBezTo>
                      <a:cubicBezTo>
                        <a:pt x="123748" y="193516"/>
                        <a:pt x="119694" y="189096"/>
                        <a:pt x="114464" y="186771"/>
                      </a:cubicBezTo>
                      <a:cubicBezTo>
                        <a:pt x="105289" y="182693"/>
                        <a:pt x="94243" y="182815"/>
                        <a:pt x="85889" y="177246"/>
                      </a:cubicBezTo>
                      <a:cubicBezTo>
                        <a:pt x="81126" y="174071"/>
                        <a:pt x="76721" y="170281"/>
                        <a:pt x="71601" y="167721"/>
                      </a:cubicBezTo>
                      <a:cubicBezTo>
                        <a:pt x="67111" y="165476"/>
                        <a:pt x="52294" y="162959"/>
                        <a:pt x="57314" y="162959"/>
                      </a:cubicBezTo>
                      <a:cubicBezTo>
                        <a:pt x="85933" y="162959"/>
                        <a:pt x="114464" y="166134"/>
                        <a:pt x="143039" y="167721"/>
                      </a:cubicBezTo>
                      <a:cubicBezTo>
                        <a:pt x="157326" y="169309"/>
                        <a:pt x="171652" y="170584"/>
                        <a:pt x="185901" y="172484"/>
                      </a:cubicBezTo>
                      <a:cubicBezTo>
                        <a:pt x="237223" y="179327"/>
                        <a:pt x="197149" y="178545"/>
                        <a:pt x="271626" y="182009"/>
                      </a:cubicBezTo>
                      <a:cubicBezTo>
                        <a:pt x="320811" y="184297"/>
                        <a:pt x="370051" y="185184"/>
                        <a:pt x="419264" y="186771"/>
                      </a:cubicBezTo>
                      <a:cubicBezTo>
                        <a:pt x="433551" y="189946"/>
                        <a:pt x="447490" y="196296"/>
                        <a:pt x="462126" y="196296"/>
                      </a:cubicBezTo>
                      <a:cubicBezTo>
                        <a:pt x="470675" y="196296"/>
                        <a:pt x="446319" y="189773"/>
                        <a:pt x="438314" y="186771"/>
                      </a:cubicBezTo>
                      <a:cubicBezTo>
                        <a:pt x="420056" y="179925"/>
                        <a:pt x="425976" y="183246"/>
                        <a:pt x="404976" y="177246"/>
                      </a:cubicBezTo>
                      <a:cubicBezTo>
                        <a:pt x="382636" y="170863"/>
                        <a:pt x="397043" y="173847"/>
                        <a:pt x="371639" y="162959"/>
                      </a:cubicBezTo>
                      <a:cubicBezTo>
                        <a:pt x="367025" y="160981"/>
                        <a:pt x="361965" y="160174"/>
                        <a:pt x="357351" y="158196"/>
                      </a:cubicBezTo>
                      <a:cubicBezTo>
                        <a:pt x="350826" y="155399"/>
                        <a:pt x="345189" y="150393"/>
                        <a:pt x="338301" y="148671"/>
                      </a:cubicBezTo>
                      <a:cubicBezTo>
                        <a:pt x="325884" y="145567"/>
                        <a:pt x="312901" y="145496"/>
                        <a:pt x="300201" y="143909"/>
                      </a:cubicBezTo>
                      <a:cubicBezTo>
                        <a:pt x="293851" y="142321"/>
                        <a:pt x="287280" y="141444"/>
                        <a:pt x="281151" y="139146"/>
                      </a:cubicBezTo>
                      <a:cubicBezTo>
                        <a:pt x="274504" y="136653"/>
                        <a:pt x="269162" y="130364"/>
                        <a:pt x="262101" y="129621"/>
                      </a:cubicBezTo>
                      <a:cubicBezTo>
                        <a:pt x="208330" y="123961"/>
                        <a:pt x="100176" y="120096"/>
                        <a:pt x="100176" y="120096"/>
                      </a:cubicBezTo>
                      <a:cubicBezTo>
                        <a:pt x="115210" y="117591"/>
                        <a:pt x="147805" y="111931"/>
                        <a:pt x="162089" y="110571"/>
                      </a:cubicBezTo>
                      <a:cubicBezTo>
                        <a:pt x="184270" y="108459"/>
                        <a:pt x="206539" y="107396"/>
                        <a:pt x="228764" y="105809"/>
                      </a:cubicBezTo>
                      <a:cubicBezTo>
                        <a:pt x="322194" y="90236"/>
                        <a:pt x="184077" y="114363"/>
                        <a:pt x="290676" y="91521"/>
                      </a:cubicBezTo>
                      <a:cubicBezTo>
                        <a:pt x="301652" y="89169"/>
                        <a:pt x="312901" y="88346"/>
                        <a:pt x="324014" y="86759"/>
                      </a:cubicBezTo>
                      <a:cubicBezTo>
                        <a:pt x="331396" y="84298"/>
                        <a:pt x="359686" y="79600"/>
                        <a:pt x="324014" y="67709"/>
                      </a:cubicBezTo>
                      <a:cubicBezTo>
                        <a:pt x="306184" y="61766"/>
                        <a:pt x="246236" y="55892"/>
                        <a:pt x="224001" y="53421"/>
                      </a:cubicBezTo>
                      <a:cubicBezTo>
                        <a:pt x="181139" y="55009"/>
                        <a:pt x="138093" y="53916"/>
                        <a:pt x="95414" y="58184"/>
                      </a:cubicBezTo>
                      <a:cubicBezTo>
                        <a:pt x="89718" y="58754"/>
                        <a:pt x="75696" y="69519"/>
                        <a:pt x="81126" y="67709"/>
                      </a:cubicBezTo>
                      <a:cubicBezTo>
                        <a:pt x="85889" y="66121"/>
                        <a:pt x="90462" y="63771"/>
                        <a:pt x="95414" y="62946"/>
                      </a:cubicBezTo>
                      <a:cubicBezTo>
                        <a:pt x="114464" y="59771"/>
                        <a:pt x="134242" y="59528"/>
                        <a:pt x="152564" y="53421"/>
                      </a:cubicBezTo>
                      <a:cubicBezTo>
                        <a:pt x="166176" y="48884"/>
                        <a:pt x="170957" y="46885"/>
                        <a:pt x="185901" y="43896"/>
                      </a:cubicBezTo>
                      <a:cubicBezTo>
                        <a:pt x="195370" y="42002"/>
                        <a:pt x="204951" y="40721"/>
                        <a:pt x="214476" y="39134"/>
                      </a:cubicBezTo>
                      <a:cubicBezTo>
                        <a:pt x="247392" y="22676"/>
                        <a:pt x="219410" y="34333"/>
                        <a:pt x="262101" y="24846"/>
                      </a:cubicBezTo>
                      <a:cubicBezTo>
                        <a:pt x="267002" y="23757"/>
                        <a:pt x="271562" y="21463"/>
                        <a:pt x="276389" y="20084"/>
                      </a:cubicBezTo>
                      <a:cubicBezTo>
                        <a:pt x="318241" y="8127"/>
                        <a:pt x="275477" y="21975"/>
                        <a:pt x="309726" y="10559"/>
                      </a:cubicBezTo>
                      <a:cubicBezTo>
                        <a:pt x="314489" y="7384"/>
                        <a:pt x="329134" y="3594"/>
                        <a:pt x="324014" y="1034"/>
                      </a:cubicBezTo>
                      <a:cubicBezTo>
                        <a:pt x="316774" y="-2586"/>
                        <a:pt x="308165" y="4348"/>
                        <a:pt x="300201" y="5796"/>
                      </a:cubicBezTo>
                      <a:cubicBezTo>
                        <a:pt x="290700" y="7523"/>
                        <a:pt x="281035" y="8388"/>
                        <a:pt x="271626" y="10559"/>
                      </a:cubicBezTo>
                      <a:cubicBezTo>
                        <a:pt x="239237" y="18034"/>
                        <a:pt x="208765" y="31660"/>
                        <a:pt x="176376" y="39134"/>
                      </a:cubicBezTo>
                      <a:cubicBezTo>
                        <a:pt x="166967" y="41305"/>
                        <a:pt x="157326" y="42309"/>
                        <a:pt x="147801" y="43896"/>
                      </a:cubicBezTo>
                      <a:cubicBezTo>
                        <a:pt x="138276" y="48659"/>
                        <a:pt x="129234" y="54545"/>
                        <a:pt x="119226" y="58184"/>
                      </a:cubicBezTo>
                      <a:cubicBezTo>
                        <a:pt x="111619" y="60950"/>
                        <a:pt x="103316" y="61190"/>
                        <a:pt x="95414" y="62946"/>
                      </a:cubicBezTo>
                      <a:cubicBezTo>
                        <a:pt x="89024" y="64366"/>
                        <a:pt x="82493" y="65411"/>
                        <a:pt x="76364" y="67709"/>
                      </a:cubicBezTo>
                      <a:cubicBezTo>
                        <a:pt x="69717" y="70202"/>
                        <a:pt x="63962" y="74741"/>
                        <a:pt x="57314" y="77234"/>
                      </a:cubicBezTo>
                      <a:cubicBezTo>
                        <a:pt x="45099" y="81815"/>
                        <a:pt x="35496" y="80999"/>
                        <a:pt x="23976" y="86759"/>
                      </a:cubicBezTo>
                      <a:cubicBezTo>
                        <a:pt x="18857" y="89319"/>
                        <a:pt x="14451" y="93109"/>
                        <a:pt x="9689" y="96284"/>
                      </a:cubicBezTo>
                      <a:cubicBezTo>
                        <a:pt x="6514" y="101046"/>
                        <a:pt x="-1224" y="105018"/>
                        <a:pt x="164" y="110571"/>
                      </a:cubicBezTo>
                      <a:cubicBezTo>
                        <a:pt x="1381" y="115441"/>
                        <a:pt x="9551" y="114245"/>
                        <a:pt x="14451" y="115334"/>
                      </a:cubicBezTo>
                      <a:cubicBezTo>
                        <a:pt x="23877" y="117429"/>
                        <a:pt x="33501" y="118509"/>
                        <a:pt x="43026" y="120096"/>
                      </a:cubicBezTo>
                      <a:cubicBezTo>
                        <a:pt x="112876" y="116921"/>
                        <a:pt x="182832" y="115553"/>
                        <a:pt x="252576" y="110571"/>
                      </a:cubicBezTo>
                      <a:cubicBezTo>
                        <a:pt x="271840" y="109195"/>
                        <a:pt x="328664" y="97258"/>
                        <a:pt x="309726" y="101046"/>
                      </a:cubicBezTo>
                      <a:cubicBezTo>
                        <a:pt x="293851" y="104221"/>
                        <a:pt x="277876" y="106931"/>
                        <a:pt x="262101" y="110571"/>
                      </a:cubicBezTo>
                      <a:cubicBezTo>
                        <a:pt x="257210" y="111700"/>
                        <a:pt x="252728" y="114310"/>
                        <a:pt x="247814" y="115334"/>
                      </a:cubicBezTo>
                      <a:cubicBezTo>
                        <a:pt x="214590" y="122256"/>
                        <a:pt x="181127" y="127975"/>
                        <a:pt x="147801" y="134384"/>
                      </a:cubicBezTo>
                      <a:cubicBezTo>
                        <a:pt x="139852" y="135913"/>
                        <a:pt x="131842" y="137183"/>
                        <a:pt x="123989" y="139146"/>
                      </a:cubicBezTo>
                      <a:lnTo>
                        <a:pt x="104939" y="143909"/>
                      </a:lnTo>
                      <a:cubicBezTo>
                        <a:pt x="95414" y="150259"/>
                        <a:pt x="66839" y="156609"/>
                        <a:pt x="76364" y="162959"/>
                      </a:cubicBezTo>
                      <a:cubicBezTo>
                        <a:pt x="100939" y="179343"/>
                        <a:pt x="83126" y="170436"/>
                        <a:pt x="123989" y="177246"/>
                      </a:cubicBezTo>
                      <a:cubicBezTo>
                        <a:pt x="131973" y="178577"/>
                        <a:pt x="139716" y="181615"/>
                        <a:pt x="147801" y="182009"/>
                      </a:cubicBezTo>
                      <a:cubicBezTo>
                        <a:pt x="204905" y="184795"/>
                        <a:pt x="262101" y="185184"/>
                        <a:pt x="319251" y="186771"/>
                      </a:cubicBezTo>
                      <a:cubicBezTo>
                        <a:pt x="325601" y="188359"/>
                        <a:pt x="331883" y="190250"/>
                        <a:pt x="338301" y="191534"/>
                      </a:cubicBezTo>
                      <a:cubicBezTo>
                        <a:pt x="347770" y="193428"/>
                        <a:pt x="357450" y="194201"/>
                        <a:pt x="366876" y="196296"/>
                      </a:cubicBezTo>
                      <a:cubicBezTo>
                        <a:pt x="371777" y="197385"/>
                        <a:pt x="376401" y="199471"/>
                        <a:pt x="381164" y="201059"/>
                      </a:cubicBezTo>
                      <a:cubicBezTo>
                        <a:pt x="382751" y="205821"/>
                        <a:pt x="388171" y="210856"/>
                        <a:pt x="385926" y="215346"/>
                      </a:cubicBezTo>
                      <a:cubicBezTo>
                        <a:pt x="383681" y="219836"/>
                        <a:pt x="376129" y="217864"/>
                        <a:pt x="371639" y="220109"/>
                      </a:cubicBezTo>
                      <a:cubicBezTo>
                        <a:pt x="366519" y="222669"/>
                        <a:pt x="362904" y="228246"/>
                        <a:pt x="357351" y="229634"/>
                      </a:cubicBezTo>
                      <a:cubicBezTo>
                        <a:pt x="343405" y="233120"/>
                        <a:pt x="328720" y="232363"/>
                        <a:pt x="314489" y="234396"/>
                      </a:cubicBezTo>
                      <a:cubicBezTo>
                        <a:pt x="306475" y="235541"/>
                        <a:pt x="298672" y="237896"/>
                        <a:pt x="290676" y="239159"/>
                      </a:cubicBezTo>
                      <a:cubicBezTo>
                        <a:pt x="268500" y="242661"/>
                        <a:pt x="224001" y="248684"/>
                        <a:pt x="224001" y="248684"/>
                      </a:cubicBezTo>
                      <a:cubicBezTo>
                        <a:pt x="217278" y="250925"/>
                        <a:pt x="195799" y="252792"/>
                        <a:pt x="214476" y="267734"/>
                      </a:cubicBezTo>
                      <a:cubicBezTo>
                        <a:pt x="219587" y="271823"/>
                        <a:pt x="227232" y="270698"/>
                        <a:pt x="233526" y="272496"/>
                      </a:cubicBezTo>
                      <a:cubicBezTo>
                        <a:pt x="238353" y="273875"/>
                        <a:pt x="243324" y="275014"/>
                        <a:pt x="247814" y="277259"/>
                      </a:cubicBezTo>
                      <a:cubicBezTo>
                        <a:pt x="252933" y="279819"/>
                        <a:pt x="256722" y="284828"/>
                        <a:pt x="262101" y="286784"/>
                      </a:cubicBezTo>
                      <a:cubicBezTo>
                        <a:pt x="274404" y="291258"/>
                        <a:pt x="287364" y="293742"/>
                        <a:pt x="300201" y="296309"/>
                      </a:cubicBezTo>
                      <a:cubicBezTo>
                        <a:pt x="319139" y="300097"/>
                        <a:pt x="357351" y="305834"/>
                        <a:pt x="357351" y="305834"/>
                      </a:cubicBezTo>
                      <a:cubicBezTo>
                        <a:pt x="362114" y="304246"/>
                        <a:pt x="375189" y="304621"/>
                        <a:pt x="371639" y="301071"/>
                      </a:cubicBezTo>
                      <a:cubicBezTo>
                        <a:pt x="362923" y="292354"/>
                        <a:pt x="318894" y="288094"/>
                        <a:pt x="309726" y="286784"/>
                      </a:cubicBezTo>
                      <a:cubicBezTo>
                        <a:pt x="260880" y="250148"/>
                        <a:pt x="325726" y="300187"/>
                        <a:pt x="266864" y="248684"/>
                      </a:cubicBezTo>
                      <a:cubicBezTo>
                        <a:pt x="262556" y="244915"/>
                        <a:pt x="256922" y="242884"/>
                        <a:pt x="252576" y="239159"/>
                      </a:cubicBezTo>
                      <a:cubicBezTo>
                        <a:pt x="218877" y="210274"/>
                        <a:pt x="249171" y="227931"/>
                        <a:pt x="214476" y="210584"/>
                      </a:cubicBezTo>
                      <a:cubicBezTo>
                        <a:pt x="211301" y="205821"/>
                        <a:pt x="208998" y="200344"/>
                        <a:pt x="204951" y="196296"/>
                      </a:cubicBezTo>
                      <a:cubicBezTo>
                        <a:pt x="195718" y="187063"/>
                        <a:pt x="187997" y="185882"/>
                        <a:pt x="176376" y="182009"/>
                      </a:cubicBezTo>
                      <a:cubicBezTo>
                        <a:pt x="192251" y="180421"/>
                        <a:pt x="209337" y="183531"/>
                        <a:pt x="224001" y="177246"/>
                      </a:cubicBezTo>
                      <a:cubicBezTo>
                        <a:pt x="229262" y="174991"/>
                        <a:pt x="214111" y="171385"/>
                        <a:pt x="209714" y="167721"/>
                      </a:cubicBezTo>
                      <a:cubicBezTo>
                        <a:pt x="191901" y="152877"/>
                        <a:pt x="199874" y="151742"/>
                        <a:pt x="176376" y="143909"/>
                      </a:cubicBezTo>
                      <a:cubicBezTo>
                        <a:pt x="163957" y="139769"/>
                        <a:pt x="138276" y="134384"/>
                        <a:pt x="138276" y="134384"/>
                      </a:cubicBezTo>
                      <a:cubicBezTo>
                        <a:pt x="131926" y="131209"/>
                        <a:pt x="119226" y="131959"/>
                        <a:pt x="119226" y="124859"/>
                      </a:cubicBezTo>
                      <a:cubicBezTo>
                        <a:pt x="119226" y="118314"/>
                        <a:pt x="131982" y="121894"/>
                        <a:pt x="138276" y="120096"/>
                      </a:cubicBezTo>
                      <a:cubicBezTo>
                        <a:pt x="143103" y="118717"/>
                        <a:pt x="147801" y="116921"/>
                        <a:pt x="152564" y="115334"/>
                      </a:cubicBezTo>
                      <a:cubicBezTo>
                        <a:pt x="157326" y="112159"/>
                        <a:pt x="161421" y="107619"/>
                        <a:pt x="166851" y="105809"/>
                      </a:cubicBezTo>
                      <a:cubicBezTo>
                        <a:pt x="194703" y="96525"/>
                        <a:pt x="218530" y="103147"/>
                        <a:pt x="247814" y="105809"/>
                      </a:cubicBezTo>
                      <a:cubicBezTo>
                        <a:pt x="265276" y="104221"/>
                        <a:pt x="283341" y="105863"/>
                        <a:pt x="300201" y="101046"/>
                      </a:cubicBezTo>
                      <a:cubicBezTo>
                        <a:pt x="354134" y="85637"/>
                        <a:pt x="298675" y="86759"/>
                        <a:pt x="319251" y="86759"/>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E6840C0-D415-4580-8998-EC7A0381A957}"/>
                    </a:ext>
                  </a:extLst>
                </p:cNvPr>
                <p:cNvSpPr/>
                <p:nvPr/>
              </p:nvSpPr>
              <p:spPr>
                <a:xfrm>
                  <a:off x="4608105" y="3112577"/>
                  <a:ext cx="116065" cy="53431"/>
                </a:xfrm>
                <a:custGeom>
                  <a:avLst/>
                  <a:gdLst>
                    <a:gd name="connsiteX0" fmla="*/ 1652 w 116065"/>
                    <a:gd name="connsiteY0" fmla="*/ 1044 h 53431"/>
                    <a:gd name="connsiteX1" fmla="*/ 25464 w 116065"/>
                    <a:gd name="connsiteY1" fmla="*/ 5806 h 53431"/>
                    <a:gd name="connsiteX2" fmla="*/ 11177 w 116065"/>
                    <a:gd name="connsiteY2" fmla="*/ 48669 h 53431"/>
                    <a:gd name="connsiteX3" fmla="*/ 25464 w 116065"/>
                    <a:gd name="connsiteY3" fmla="*/ 53431 h 53431"/>
                    <a:gd name="connsiteX4" fmla="*/ 106427 w 116065"/>
                    <a:gd name="connsiteY4" fmla="*/ 43906 h 53431"/>
                    <a:gd name="connsiteX5" fmla="*/ 115952 w 116065"/>
                    <a:gd name="connsiteY5" fmla="*/ 29619 h 53431"/>
                    <a:gd name="connsiteX6" fmla="*/ 101664 w 116065"/>
                    <a:gd name="connsiteY6" fmla="*/ 20094 h 53431"/>
                    <a:gd name="connsiteX7" fmla="*/ 77852 w 116065"/>
                    <a:gd name="connsiteY7" fmla="*/ 15331 h 53431"/>
                    <a:gd name="connsiteX8" fmla="*/ 1652 w 116065"/>
                    <a:gd name="connsiteY8" fmla="*/ 1044 h 5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65" h="53431">
                      <a:moveTo>
                        <a:pt x="1652" y="1044"/>
                      </a:moveTo>
                      <a:cubicBezTo>
                        <a:pt x="-7079" y="-544"/>
                        <a:pt x="21448" y="-1222"/>
                        <a:pt x="25464" y="5806"/>
                      </a:cubicBezTo>
                      <a:cubicBezTo>
                        <a:pt x="33361" y="19626"/>
                        <a:pt x="17997" y="38439"/>
                        <a:pt x="11177" y="48669"/>
                      </a:cubicBezTo>
                      <a:cubicBezTo>
                        <a:pt x="15939" y="50256"/>
                        <a:pt x="20444" y="53431"/>
                        <a:pt x="25464" y="53431"/>
                      </a:cubicBezTo>
                      <a:cubicBezTo>
                        <a:pt x="53655" y="53431"/>
                        <a:pt x="79177" y="48448"/>
                        <a:pt x="106427" y="43906"/>
                      </a:cubicBezTo>
                      <a:cubicBezTo>
                        <a:pt x="109602" y="39144"/>
                        <a:pt x="117075" y="35231"/>
                        <a:pt x="115952" y="29619"/>
                      </a:cubicBezTo>
                      <a:cubicBezTo>
                        <a:pt x="114829" y="24006"/>
                        <a:pt x="107023" y="22104"/>
                        <a:pt x="101664" y="20094"/>
                      </a:cubicBezTo>
                      <a:cubicBezTo>
                        <a:pt x="94085" y="17252"/>
                        <a:pt x="85754" y="17087"/>
                        <a:pt x="77852" y="15331"/>
                      </a:cubicBezTo>
                      <a:cubicBezTo>
                        <a:pt x="49494" y="9029"/>
                        <a:pt x="10383" y="2632"/>
                        <a:pt x="1652" y="1044"/>
                      </a:cubicBez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1877B0C-594E-4BA6-8E69-AE3749B526D9}"/>
                    </a:ext>
                  </a:extLst>
                </p:cNvPr>
                <p:cNvSpPr/>
                <p:nvPr/>
              </p:nvSpPr>
              <p:spPr>
                <a:xfrm>
                  <a:off x="4281147" y="3018370"/>
                  <a:ext cx="228600" cy="3190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Oval 58">
                <a:extLst>
                  <a:ext uri="{FF2B5EF4-FFF2-40B4-BE49-F238E27FC236}">
                    <a16:creationId xmlns:a16="http://schemas.microsoft.com/office/drawing/2014/main" id="{0E188DB5-BF89-4A9B-8FA8-611002E3EFC3}"/>
                  </a:ext>
                </a:extLst>
              </p:cNvPr>
              <p:cNvSpPr/>
              <p:nvPr/>
            </p:nvSpPr>
            <p:spPr>
              <a:xfrm>
                <a:off x="3088212" y="3015584"/>
                <a:ext cx="34350" cy="34350"/>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CA9F2D3-D3D0-4E24-AB70-85A6125076B9}"/>
                  </a:ext>
                </a:extLst>
              </p:cNvPr>
              <p:cNvSpPr/>
              <p:nvPr/>
            </p:nvSpPr>
            <p:spPr>
              <a:xfrm>
                <a:off x="4679056" y="2978076"/>
                <a:ext cx="34350" cy="34350"/>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AE458A7-5AD1-4831-839B-9B5942A65850}"/>
                  </a:ext>
                </a:extLst>
              </p:cNvPr>
              <p:cNvSpPr/>
              <p:nvPr/>
            </p:nvSpPr>
            <p:spPr>
              <a:xfrm>
                <a:off x="5483846" y="3019694"/>
                <a:ext cx="34350" cy="34350"/>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7028C3F-65BF-4C4F-8AD0-8DA96F950463}"/>
                  </a:ext>
                </a:extLst>
              </p:cNvPr>
              <p:cNvSpPr/>
              <p:nvPr/>
            </p:nvSpPr>
            <p:spPr>
              <a:xfrm>
                <a:off x="4340846" y="3111136"/>
                <a:ext cx="34350" cy="34350"/>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B6B83F3-8540-4E9C-9078-48AC36F29C8C}"/>
                  </a:ext>
                </a:extLst>
              </p:cNvPr>
              <p:cNvSpPr/>
              <p:nvPr/>
            </p:nvSpPr>
            <p:spPr>
              <a:xfrm>
                <a:off x="4414117" y="3112316"/>
                <a:ext cx="34350" cy="34350"/>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BD376A4E-23E9-4961-B79B-A58495ABFD5D}"/>
                  </a:ext>
                </a:extLst>
              </p:cNvPr>
              <p:cNvSpPr/>
              <p:nvPr/>
            </p:nvSpPr>
            <p:spPr>
              <a:xfrm>
                <a:off x="4343400" y="3226777"/>
                <a:ext cx="94957" cy="22918"/>
              </a:xfrm>
              <a:custGeom>
                <a:avLst/>
                <a:gdLst>
                  <a:gd name="connsiteX0" fmla="*/ 0 w 94957"/>
                  <a:gd name="connsiteY0" fmla="*/ 0 h 22918"/>
                  <a:gd name="connsiteX1" fmla="*/ 47478 w 94957"/>
                  <a:gd name="connsiteY1" fmla="*/ 22860 h 22918"/>
                  <a:gd name="connsiteX2" fmla="*/ 94957 w 94957"/>
                  <a:gd name="connsiteY2" fmla="*/ 5275 h 22918"/>
                </a:gdLst>
                <a:ahLst/>
                <a:cxnLst>
                  <a:cxn ang="0">
                    <a:pos x="connsiteX0" y="connsiteY0"/>
                  </a:cxn>
                  <a:cxn ang="0">
                    <a:pos x="connsiteX1" y="connsiteY1"/>
                  </a:cxn>
                  <a:cxn ang="0">
                    <a:pos x="connsiteX2" y="connsiteY2"/>
                  </a:cxn>
                </a:cxnLst>
                <a:rect l="l" t="t" r="r" b="b"/>
                <a:pathLst>
                  <a:path w="94957" h="22918">
                    <a:moveTo>
                      <a:pt x="0" y="0"/>
                    </a:moveTo>
                    <a:cubicBezTo>
                      <a:pt x="15826" y="10990"/>
                      <a:pt x="31652" y="21981"/>
                      <a:pt x="47478" y="22860"/>
                    </a:cubicBezTo>
                    <a:cubicBezTo>
                      <a:pt x="63304" y="23739"/>
                      <a:pt x="79130" y="14507"/>
                      <a:pt x="94957" y="52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Shape 9">
              <a:extLst>
                <a:ext uri="{FF2B5EF4-FFF2-40B4-BE49-F238E27FC236}">
                  <a16:creationId xmlns:a16="http://schemas.microsoft.com/office/drawing/2014/main" id="{2021CD50-AE4F-4B6C-B9CA-6EC7C060EBC8}"/>
                </a:ext>
              </a:extLst>
            </p:cNvPr>
            <p:cNvSpPr/>
            <p:nvPr/>
          </p:nvSpPr>
          <p:spPr>
            <a:xfrm>
              <a:off x="3004457" y="3108427"/>
              <a:ext cx="165291" cy="293248"/>
            </a:xfrm>
            <a:custGeom>
              <a:avLst/>
              <a:gdLst>
                <a:gd name="connsiteX0" fmla="*/ 10664 w 165291"/>
                <a:gd name="connsiteY0" fmla="*/ 0 h 293248"/>
                <a:gd name="connsiteX1" fmla="*/ 5332 w 165291"/>
                <a:gd name="connsiteY1" fmla="*/ 95972 h 293248"/>
                <a:gd name="connsiteX2" fmla="*/ 0 w 165291"/>
                <a:gd name="connsiteY2" fmla="*/ 149290 h 293248"/>
                <a:gd name="connsiteX3" fmla="*/ 7998 w 165291"/>
                <a:gd name="connsiteY3" fmla="*/ 202607 h 293248"/>
                <a:gd name="connsiteX4" fmla="*/ 13330 w 165291"/>
                <a:gd name="connsiteY4" fmla="*/ 186612 h 293248"/>
                <a:gd name="connsiteX5" fmla="*/ 29325 w 165291"/>
                <a:gd name="connsiteY5" fmla="*/ 146624 h 293248"/>
                <a:gd name="connsiteX6" fmla="*/ 34657 w 165291"/>
                <a:gd name="connsiteY6" fmla="*/ 111967 h 293248"/>
                <a:gd name="connsiteX7" fmla="*/ 45320 w 165291"/>
                <a:gd name="connsiteY7" fmla="*/ 29325 h 293248"/>
                <a:gd name="connsiteX8" fmla="*/ 50652 w 165291"/>
                <a:gd name="connsiteY8" fmla="*/ 61315 h 293248"/>
                <a:gd name="connsiteX9" fmla="*/ 53318 w 165291"/>
                <a:gd name="connsiteY9" fmla="*/ 71979 h 293248"/>
                <a:gd name="connsiteX10" fmla="*/ 58650 w 165291"/>
                <a:gd name="connsiteY10" fmla="*/ 101304 h 293248"/>
                <a:gd name="connsiteX11" fmla="*/ 61316 w 165291"/>
                <a:gd name="connsiteY11" fmla="*/ 261257 h 293248"/>
                <a:gd name="connsiteX12" fmla="*/ 71979 w 165291"/>
                <a:gd name="connsiteY12" fmla="*/ 266589 h 293248"/>
                <a:gd name="connsiteX13" fmla="*/ 79977 w 165291"/>
                <a:gd name="connsiteY13" fmla="*/ 189278 h 293248"/>
                <a:gd name="connsiteX14" fmla="*/ 82643 w 165291"/>
                <a:gd name="connsiteY14" fmla="*/ 61315 h 293248"/>
                <a:gd name="connsiteX15" fmla="*/ 93306 w 165291"/>
                <a:gd name="connsiteY15" fmla="*/ 45320 h 293248"/>
                <a:gd name="connsiteX16" fmla="*/ 95972 w 165291"/>
                <a:gd name="connsiteY16" fmla="*/ 69313 h 293248"/>
                <a:gd name="connsiteX17" fmla="*/ 101304 w 165291"/>
                <a:gd name="connsiteY17" fmla="*/ 151956 h 293248"/>
                <a:gd name="connsiteX18" fmla="*/ 106636 w 165291"/>
                <a:gd name="connsiteY18" fmla="*/ 191944 h 293248"/>
                <a:gd name="connsiteX19" fmla="*/ 117299 w 165291"/>
                <a:gd name="connsiteY19" fmla="*/ 223935 h 293248"/>
                <a:gd name="connsiteX20" fmla="*/ 119965 w 165291"/>
                <a:gd name="connsiteY20" fmla="*/ 266589 h 293248"/>
                <a:gd name="connsiteX21" fmla="*/ 125297 w 165291"/>
                <a:gd name="connsiteY21" fmla="*/ 282584 h 293248"/>
                <a:gd name="connsiteX22" fmla="*/ 127963 w 165291"/>
                <a:gd name="connsiteY22" fmla="*/ 293248 h 293248"/>
                <a:gd name="connsiteX23" fmla="*/ 133295 w 165291"/>
                <a:gd name="connsiteY23" fmla="*/ 282584 h 293248"/>
                <a:gd name="connsiteX24" fmla="*/ 149290 w 165291"/>
                <a:gd name="connsiteY24" fmla="*/ 197276 h 293248"/>
                <a:gd name="connsiteX25" fmla="*/ 154622 w 165291"/>
                <a:gd name="connsiteY25" fmla="*/ 170617 h 293248"/>
                <a:gd name="connsiteX26" fmla="*/ 162619 w 165291"/>
                <a:gd name="connsiteY26" fmla="*/ 138626 h 293248"/>
                <a:gd name="connsiteX27" fmla="*/ 165285 w 165291"/>
                <a:gd name="connsiteY27" fmla="*/ 103970 h 2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5291" h="293248">
                  <a:moveTo>
                    <a:pt x="10664" y="0"/>
                  </a:moveTo>
                  <a:cubicBezTo>
                    <a:pt x="8887" y="31991"/>
                    <a:pt x="7615" y="64013"/>
                    <a:pt x="5332" y="95972"/>
                  </a:cubicBezTo>
                  <a:cubicBezTo>
                    <a:pt x="4059" y="113788"/>
                    <a:pt x="0" y="149290"/>
                    <a:pt x="0" y="149290"/>
                  </a:cubicBezTo>
                  <a:cubicBezTo>
                    <a:pt x="2666" y="167062"/>
                    <a:pt x="1953" y="185683"/>
                    <a:pt x="7998" y="202607"/>
                  </a:cubicBezTo>
                  <a:cubicBezTo>
                    <a:pt x="9888" y="207900"/>
                    <a:pt x="11329" y="191864"/>
                    <a:pt x="13330" y="186612"/>
                  </a:cubicBezTo>
                  <a:cubicBezTo>
                    <a:pt x="18441" y="173196"/>
                    <a:pt x="23993" y="159953"/>
                    <a:pt x="29325" y="146624"/>
                  </a:cubicBezTo>
                  <a:cubicBezTo>
                    <a:pt x="31102" y="135072"/>
                    <a:pt x="33433" y="123591"/>
                    <a:pt x="34657" y="111967"/>
                  </a:cubicBezTo>
                  <a:cubicBezTo>
                    <a:pt x="43104" y="31714"/>
                    <a:pt x="32267" y="68481"/>
                    <a:pt x="45320" y="29325"/>
                  </a:cubicBezTo>
                  <a:cubicBezTo>
                    <a:pt x="47097" y="39988"/>
                    <a:pt x="48660" y="50690"/>
                    <a:pt x="50652" y="61315"/>
                  </a:cubicBezTo>
                  <a:cubicBezTo>
                    <a:pt x="51327" y="64916"/>
                    <a:pt x="52599" y="68386"/>
                    <a:pt x="53318" y="71979"/>
                  </a:cubicBezTo>
                  <a:cubicBezTo>
                    <a:pt x="55267" y="81721"/>
                    <a:pt x="56873" y="91529"/>
                    <a:pt x="58650" y="101304"/>
                  </a:cubicBezTo>
                  <a:cubicBezTo>
                    <a:pt x="59539" y="154622"/>
                    <a:pt x="59624" y="207959"/>
                    <a:pt x="61316" y="261257"/>
                  </a:cubicBezTo>
                  <a:cubicBezTo>
                    <a:pt x="61688" y="272982"/>
                    <a:pt x="64496" y="269083"/>
                    <a:pt x="71979" y="266589"/>
                  </a:cubicBezTo>
                  <a:cubicBezTo>
                    <a:pt x="74645" y="240819"/>
                    <a:pt x="78633" y="215151"/>
                    <a:pt x="79977" y="189278"/>
                  </a:cubicBezTo>
                  <a:cubicBezTo>
                    <a:pt x="82190" y="146672"/>
                    <a:pt x="78710" y="103797"/>
                    <a:pt x="82643" y="61315"/>
                  </a:cubicBezTo>
                  <a:cubicBezTo>
                    <a:pt x="83234" y="54934"/>
                    <a:pt x="93306" y="45320"/>
                    <a:pt x="93306" y="45320"/>
                  </a:cubicBezTo>
                  <a:cubicBezTo>
                    <a:pt x="94195" y="53318"/>
                    <a:pt x="95355" y="61290"/>
                    <a:pt x="95972" y="69313"/>
                  </a:cubicBezTo>
                  <a:cubicBezTo>
                    <a:pt x="97543" y="89732"/>
                    <a:pt x="99066" y="130325"/>
                    <a:pt x="101304" y="151956"/>
                  </a:cubicBezTo>
                  <a:cubicBezTo>
                    <a:pt x="102688" y="165332"/>
                    <a:pt x="103719" y="178817"/>
                    <a:pt x="106636" y="191944"/>
                  </a:cubicBezTo>
                  <a:cubicBezTo>
                    <a:pt x="109074" y="202917"/>
                    <a:pt x="113745" y="213271"/>
                    <a:pt x="117299" y="223935"/>
                  </a:cubicBezTo>
                  <a:cubicBezTo>
                    <a:pt x="118188" y="238153"/>
                    <a:pt x="118040" y="252474"/>
                    <a:pt x="119965" y="266589"/>
                  </a:cubicBezTo>
                  <a:cubicBezTo>
                    <a:pt x="120724" y="272158"/>
                    <a:pt x="123682" y="277201"/>
                    <a:pt x="125297" y="282584"/>
                  </a:cubicBezTo>
                  <a:cubicBezTo>
                    <a:pt x="126350" y="286094"/>
                    <a:pt x="127074" y="289693"/>
                    <a:pt x="127963" y="293248"/>
                  </a:cubicBezTo>
                  <a:cubicBezTo>
                    <a:pt x="129740" y="289693"/>
                    <a:pt x="132038" y="286354"/>
                    <a:pt x="133295" y="282584"/>
                  </a:cubicBezTo>
                  <a:cubicBezTo>
                    <a:pt x="147000" y="241466"/>
                    <a:pt x="138466" y="251393"/>
                    <a:pt x="149290" y="197276"/>
                  </a:cubicBezTo>
                  <a:cubicBezTo>
                    <a:pt x="151067" y="188390"/>
                    <a:pt x="153047" y="179541"/>
                    <a:pt x="154622" y="170617"/>
                  </a:cubicBezTo>
                  <a:cubicBezTo>
                    <a:pt x="159372" y="143699"/>
                    <a:pt x="153883" y="160471"/>
                    <a:pt x="162619" y="138626"/>
                  </a:cubicBezTo>
                  <a:cubicBezTo>
                    <a:pt x="165550" y="109315"/>
                    <a:pt x="165285" y="120898"/>
                    <a:pt x="165285" y="10397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AD777B32-ED83-486C-824D-45EFA0BC91CF}"/>
                </a:ext>
              </a:extLst>
            </p:cNvPr>
            <p:cNvSpPr/>
            <p:nvPr/>
          </p:nvSpPr>
          <p:spPr>
            <a:xfrm>
              <a:off x="5430860" y="3092876"/>
              <a:ext cx="165291" cy="293248"/>
            </a:xfrm>
            <a:custGeom>
              <a:avLst/>
              <a:gdLst>
                <a:gd name="connsiteX0" fmla="*/ 10664 w 165291"/>
                <a:gd name="connsiteY0" fmla="*/ 0 h 293248"/>
                <a:gd name="connsiteX1" fmla="*/ 5332 w 165291"/>
                <a:gd name="connsiteY1" fmla="*/ 95972 h 293248"/>
                <a:gd name="connsiteX2" fmla="*/ 0 w 165291"/>
                <a:gd name="connsiteY2" fmla="*/ 149290 h 293248"/>
                <a:gd name="connsiteX3" fmla="*/ 7998 w 165291"/>
                <a:gd name="connsiteY3" fmla="*/ 202607 h 293248"/>
                <a:gd name="connsiteX4" fmla="*/ 13330 w 165291"/>
                <a:gd name="connsiteY4" fmla="*/ 186612 h 293248"/>
                <a:gd name="connsiteX5" fmla="*/ 29325 w 165291"/>
                <a:gd name="connsiteY5" fmla="*/ 146624 h 293248"/>
                <a:gd name="connsiteX6" fmla="*/ 34657 w 165291"/>
                <a:gd name="connsiteY6" fmla="*/ 111967 h 293248"/>
                <a:gd name="connsiteX7" fmla="*/ 45320 w 165291"/>
                <a:gd name="connsiteY7" fmla="*/ 29325 h 293248"/>
                <a:gd name="connsiteX8" fmla="*/ 50652 w 165291"/>
                <a:gd name="connsiteY8" fmla="*/ 61315 h 293248"/>
                <a:gd name="connsiteX9" fmla="*/ 53318 w 165291"/>
                <a:gd name="connsiteY9" fmla="*/ 71979 h 293248"/>
                <a:gd name="connsiteX10" fmla="*/ 58650 w 165291"/>
                <a:gd name="connsiteY10" fmla="*/ 101304 h 293248"/>
                <a:gd name="connsiteX11" fmla="*/ 61316 w 165291"/>
                <a:gd name="connsiteY11" fmla="*/ 261257 h 293248"/>
                <a:gd name="connsiteX12" fmla="*/ 71979 w 165291"/>
                <a:gd name="connsiteY12" fmla="*/ 266589 h 293248"/>
                <a:gd name="connsiteX13" fmla="*/ 79977 w 165291"/>
                <a:gd name="connsiteY13" fmla="*/ 189278 h 293248"/>
                <a:gd name="connsiteX14" fmla="*/ 82643 w 165291"/>
                <a:gd name="connsiteY14" fmla="*/ 61315 h 293248"/>
                <a:gd name="connsiteX15" fmla="*/ 93306 w 165291"/>
                <a:gd name="connsiteY15" fmla="*/ 45320 h 293248"/>
                <a:gd name="connsiteX16" fmla="*/ 95972 w 165291"/>
                <a:gd name="connsiteY16" fmla="*/ 69313 h 293248"/>
                <a:gd name="connsiteX17" fmla="*/ 101304 w 165291"/>
                <a:gd name="connsiteY17" fmla="*/ 151956 h 293248"/>
                <a:gd name="connsiteX18" fmla="*/ 106636 w 165291"/>
                <a:gd name="connsiteY18" fmla="*/ 191944 h 293248"/>
                <a:gd name="connsiteX19" fmla="*/ 117299 w 165291"/>
                <a:gd name="connsiteY19" fmla="*/ 223935 h 293248"/>
                <a:gd name="connsiteX20" fmla="*/ 119965 w 165291"/>
                <a:gd name="connsiteY20" fmla="*/ 266589 h 293248"/>
                <a:gd name="connsiteX21" fmla="*/ 125297 w 165291"/>
                <a:gd name="connsiteY21" fmla="*/ 282584 h 293248"/>
                <a:gd name="connsiteX22" fmla="*/ 127963 w 165291"/>
                <a:gd name="connsiteY22" fmla="*/ 293248 h 293248"/>
                <a:gd name="connsiteX23" fmla="*/ 133295 w 165291"/>
                <a:gd name="connsiteY23" fmla="*/ 282584 h 293248"/>
                <a:gd name="connsiteX24" fmla="*/ 149290 w 165291"/>
                <a:gd name="connsiteY24" fmla="*/ 197276 h 293248"/>
                <a:gd name="connsiteX25" fmla="*/ 154622 w 165291"/>
                <a:gd name="connsiteY25" fmla="*/ 170617 h 293248"/>
                <a:gd name="connsiteX26" fmla="*/ 162619 w 165291"/>
                <a:gd name="connsiteY26" fmla="*/ 138626 h 293248"/>
                <a:gd name="connsiteX27" fmla="*/ 165285 w 165291"/>
                <a:gd name="connsiteY27" fmla="*/ 103970 h 29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5291" h="293248">
                  <a:moveTo>
                    <a:pt x="10664" y="0"/>
                  </a:moveTo>
                  <a:cubicBezTo>
                    <a:pt x="8887" y="31991"/>
                    <a:pt x="7615" y="64013"/>
                    <a:pt x="5332" y="95972"/>
                  </a:cubicBezTo>
                  <a:cubicBezTo>
                    <a:pt x="4059" y="113788"/>
                    <a:pt x="0" y="149290"/>
                    <a:pt x="0" y="149290"/>
                  </a:cubicBezTo>
                  <a:cubicBezTo>
                    <a:pt x="2666" y="167062"/>
                    <a:pt x="1953" y="185683"/>
                    <a:pt x="7998" y="202607"/>
                  </a:cubicBezTo>
                  <a:cubicBezTo>
                    <a:pt x="9888" y="207900"/>
                    <a:pt x="11329" y="191864"/>
                    <a:pt x="13330" y="186612"/>
                  </a:cubicBezTo>
                  <a:cubicBezTo>
                    <a:pt x="18441" y="173196"/>
                    <a:pt x="23993" y="159953"/>
                    <a:pt x="29325" y="146624"/>
                  </a:cubicBezTo>
                  <a:cubicBezTo>
                    <a:pt x="31102" y="135072"/>
                    <a:pt x="33433" y="123591"/>
                    <a:pt x="34657" y="111967"/>
                  </a:cubicBezTo>
                  <a:cubicBezTo>
                    <a:pt x="43104" y="31714"/>
                    <a:pt x="32267" y="68481"/>
                    <a:pt x="45320" y="29325"/>
                  </a:cubicBezTo>
                  <a:cubicBezTo>
                    <a:pt x="47097" y="39988"/>
                    <a:pt x="48660" y="50690"/>
                    <a:pt x="50652" y="61315"/>
                  </a:cubicBezTo>
                  <a:cubicBezTo>
                    <a:pt x="51327" y="64916"/>
                    <a:pt x="52599" y="68386"/>
                    <a:pt x="53318" y="71979"/>
                  </a:cubicBezTo>
                  <a:cubicBezTo>
                    <a:pt x="55267" y="81721"/>
                    <a:pt x="56873" y="91529"/>
                    <a:pt x="58650" y="101304"/>
                  </a:cubicBezTo>
                  <a:cubicBezTo>
                    <a:pt x="59539" y="154622"/>
                    <a:pt x="59624" y="207959"/>
                    <a:pt x="61316" y="261257"/>
                  </a:cubicBezTo>
                  <a:cubicBezTo>
                    <a:pt x="61688" y="272982"/>
                    <a:pt x="64496" y="269083"/>
                    <a:pt x="71979" y="266589"/>
                  </a:cubicBezTo>
                  <a:cubicBezTo>
                    <a:pt x="74645" y="240819"/>
                    <a:pt x="78633" y="215151"/>
                    <a:pt x="79977" y="189278"/>
                  </a:cubicBezTo>
                  <a:cubicBezTo>
                    <a:pt x="82190" y="146672"/>
                    <a:pt x="78710" y="103797"/>
                    <a:pt x="82643" y="61315"/>
                  </a:cubicBezTo>
                  <a:cubicBezTo>
                    <a:pt x="83234" y="54934"/>
                    <a:pt x="93306" y="45320"/>
                    <a:pt x="93306" y="45320"/>
                  </a:cubicBezTo>
                  <a:cubicBezTo>
                    <a:pt x="94195" y="53318"/>
                    <a:pt x="95355" y="61290"/>
                    <a:pt x="95972" y="69313"/>
                  </a:cubicBezTo>
                  <a:cubicBezTo>
                    <a:pt x="97543" y="89732"/>
                    <a:pt x="99066" y="130325"/>
                    <a:pt x="101304" y="151956"/>
                  </a:cubicBezTo>
                  <a:cubicBezTo>
                    <a:pt x="102688" y="165332"/>
                    <a:pt x="103719" y="178817"/>
                    <a:pt x="106636" y="191944"/>
                  </a:cubicBezTo>
                  <a:cubicBezTo>
                    <a:pt x="109074" y="202917"/>
                    <a:pt x="113745" y="213271"/>
                    <a:pt x="117299" y="223935"/>
                  </a:cubicBezTo>
                  <a:cubicBezTo>
                    <a:pt x="118188" y="238153"/>
                    <a:pt x="118040" y="252474"/>
                    <a:pt x="119965" y="266589"/>
                  </a:cubicBezTo>
                  <a:cubicBezTo>
                    <a:pt x="120724" y="272158"/>
                    <a:pt x="123682" y="277201"/>
                    <a:pt x="125297" y="282584"/>
                  </a:cubicBezTo>
                  <a:cubicBezTo>
                    <a:pt x="126350" y="286094"/>
                    <a:pt x="127074" y="289693"/>
                    <a:pt x="127963" y="293248"/>
                  </a:cubicBezTo>
                  <a:cubicBezTo>
                    <a:pt x="129740" y="289693"/>
                    <a:pt x="132038" y="286354"/>
                    <a:pt x="133295" y="282584"/>
                  </a:cubicBezTo>
                  <a:cubicBezTo>
                    <a:pt x="147000" y="241466"/>
                    <a:pt x="138466" y="251393"/>
                    <a:pt x="149290" y="197276"/>
                  </a:cubicBezTo>
                  <a:cubicBezTo>
                    <a:pt x="151067" y="188390"/>
                    <a:pt x="153047" y="179541"/>
                    <a:pt x="154622" y="170617"/>
                  </a:cubicBezTo>
                  <a:cubicBezTo>
                    <a:pt x="159372" y="143699"/>
                    <a:pt x="153883" y="160471"/>
                    <a:pt x="162619" y="138626"/>
                  </a:cubicBezTo>
                  <a:cubicBezTo>
                    <a:pt x="165550" y="109315"/>
                    <a:pt x="165285" y="120898"/>
                    <a:pt x="165285" y="103970"/>
                  </a:cubicBezTo>
                </a:path>
              </a:pathLst>
            </a:cu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38" name="TextBox 37">
            <a:extLst>
              <a:ext uri="{FF2B5EF4-FFF2-40B4-BE49-F238E27FC236}">
                <a16:creationId xmlns:a16="http://schemas.microsoft.com/office/drawing/2014/main" id="{8B5D40BE-B94A-423F-A0C4-91549A8553B8}"/>
              </a:ext>
            </a:extLst>
          </p:cNvPr>
          <p:cNvSpPr txBox="1"/>
          <p:nvPr/>
        </p:nvSpPr>
        <p:spPr>
          <a:xfrm>
            <a:off x="4681193" y="1389583"/>
            <a:ext cx="1276831" cy="523220"/>
          </a:xfrm>
          <a:prstGeom prst="rect">
            <a:avLst/>
          </a:prstGeom>
          <a:noFill/>
        </p:spPr>
        <p:txBody>
          <a:bodyPr wrap="square" rtlCol="0">
            <a:spAutoFit/>
          </a:bodyPr>
          <a:lstStyle/>
          <a:p>
            <a:pPr algn="l"/>
            <a:r>
              <a:rPr lang="en-US" sz="2800" dirty="0">
                <a:solidFill>
                  <a:schemeClr val="bg1"/>
                </a:solidFill>
                <a:latin typeface="Crayon" panose="00000400000000000000" pitchFamily="2" charset="0"/>
              </a:rPr>
              <a:t>Mary</a:t>
            </a:r>
          </a:p>
        </p:txBody>
      </p:sp>
      <p:sp>
        <p:nvSpPr>
          <p:cNvPr id="39" name="TextBox 38">
            <a:extLst>
              <a:ext uri="{FF2B5EF4-FFF2-40B4-BE49-F238E27FC236}">
                <a16:creationId xmlns:a16="http://schemas.microsoft.com/office/drawing/2014/main" id="{6DCD1C6C-5A92-4449-811E-B867C6FF4A98}"/>
              </a:ext>
            </a:extLst>
          </p:cNvPr>
          <p:cNvSpPr txBox="1"/>
          <p:nvPr/>
        </p:nvSpPr>
        <p:spPr>
          <a:xfrm>
            <a:off x="6057555" y="1770582"/>
            <a:ext cx="1762126" cy="523220"/>
          </a:xfrm>
          <a:prstGeom prst="rect">
            <a:avLst/>
          </a:prstGeom>
          <a:noFill/>
        </p:spPr>
        <p:txBody>
          <a:bodyPr wrap="square" rtlCol="0">
            <a:spAutoFit/>
          </a:bodyPr>
          <a:lstStyle/>
          <a:p>
            <a:pPr algn="l"/>
            <a:r>
              <a:rPr lang="en-US" sz="2800" dirty="0" err="1">
                <a:solidFill>
                  <a:schemeClr val="bg1"/>
                </a:solidFill>
                <a:latin typeface="Crayon" panose="00000400000000000000" pitchFamily="2" charset="0"/>
              </a:rPr>
              <a:t>Josuff</a:t>
            </a:r>
            <a:endParaRPr lang="en-US" sz="2800" dirty="0">
              <a:solidFill>
                <a:schemeClr val="bg1"/>
              </a:solidFill>
              <a:latin typeface="Crayon" panose="00000400000000000000" pitchFamily="2" charset="0"/>
            </a:endParaRPr>
          </a:p>
        </p:txBody>
      </p:sp>
      <p:cxnSp>
        <p:nvCxnSpPr>
          <p:cNvPr id="41" name="Straight Connector 40">
            <a:extLst>
              <a:ext uri="{FF2B5EF4-FFF2-40B4-BE49-F238E27FC236}">
                <a16:creationId xmlns:a16="http://schemas.microsoft.com/office/drawing/2014/main" id="{EA71C624-C1CC-4AB3-92FA-2DBB60F3F895}"/>
              </a:ext>
            </a:extLst>
          </p:cNvPr>
          <p:cNvCxnSpPr>
            <a:cxnSpLocks/>
            <a:stCxn id="38" idx="2"/>
          </p:cNvCxnSpPr>
          <p:nvPr/>
        </p:nvCxnSpPr>
        <p:spPr>
          <a:xfrm flipH="1">
            <a:off x="4928843" y="1912803"/>
            <a:ext cx="390766" cy="7245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029B0AD-5A46-4273-B6A4-86E05A3E696A}"/>
              </a:ext>
            </a:extLst>
          </p:cNvPr>
          <p:cNvCxnSpPr>
            <a:cxnSpLocks/>
          </p:cNvCxnSpPr>
          <p:nvPr/>
        </p:nvCxnSpPr>
        <p:spPr>
          <a:xfrm flipH="1">
            <a:off x="5990881" y="2261120"/>
            <a:ext cx="804862" cy="4667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F5B8C52-2E93-47B2-9408-CBFB0D8F3407}"/>
              </a:ext>
            </a:extLst>
          </p:cNvPr>
          <p:cNvSpPr txBox="1"/>
          <p:nvPr/>
        </p:nvSpPr>
        <p:spPr>
          <a:xfrm>
            <a:off x="3200422" y="1312063"/>
            <a:ext cx="1276831" cy="954107"/>
          </a:xfrm>
          <a:prstGeom prst="rect">
            <a:avLst/>
          </a:prstGeom>
          <a:noFill/>
        </p:spPr>
        <p:txBody>
          <a:bodyPr wrap="square" rtlCol="0">
            <a:spAutoFit/>
          </a:bodyPr>
          <a:lstStyle/>
          <a:p>
            <a:pPr algn="l"/>
            <a:r>
              <a:rPr lang="en-US" sz="2800" dirty="0">
                <a:solidFill>
                  <a:schemeClr val="bg1"/>
                </a:solidFill>
                <a:latin typeface="Crayon" panose="00000400000000000000" pitchFamily="2" charset="0"/>
              </a:rPr>
              <a:t>Baby Jesus</a:t>
            </a:r>
          </a:p>
        </p:txBody>
      </p:sp>
      <p:cxnSp>
        <p:nvCxnSpPr>
          <p:cNvPr id="47" name="Straight Connector 46">
            <a:extLst>
              <a:ext uri="{FF2B5EF4-FFF2-40B4-BE49-F238E27FC236}">
                <a16:creationId xmlns:a16="http://schemas.microsoft.com/office/drawing/2014/main" id="{61BE8EF4-3ECA-4D00-A1FD-98D2EAC23F00}"/>
              </a:ext>
            </a:extLst>
          </p:cNvPr>
          <p:cNvCxnSpPr>
            <a:cxnSpLocks/>
          </p:cNvCxnSpPr>
          <p:nvPr/>
        </p:nvCxnSpPr>
        <p:spPr>
          <a:xfrm>
            <a:off x="3876257" y="2243755"/>
            <a:ext cx="393749" cy="7007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5D65F40-79A9-45F9-BD44-72C604EB0C4D}"/>
              </a:ext>
            </a:extLst>
          </p:cNvPr>
          <p:cNvSpPr txBox="1"/>
          <p:nvPr/>
        </p:nvSpPr>
        <p:spPr>
          <a:xfrm>
            <a:off x="721834" y="1262640"/>
            <a:ext cx="2499360" cy="954107"/>
          </a:xfrm>
          <a:prstGeom prst="rect">
            <a:avLst/>
          </a:prstGeom>
          <a:noFill/>
        </p:spPr>
        <p:txBody>
          <a:bodyPr wrap="square" rtlCol="0">
            <a:spAutoFit/>
          </a:bodyPr>
          <a:lstStyle/>
          <a:p>
            <a:pPr algn="l"/>
            <a:r>
              <a:rPr lang="en-US" sz="2800" dirty="0" err="1">
                <a:solidFill>
                  <a:schemeClr val="bg1"/>
                </a:solidFill>
                <a:latin typeface="Crayon" panose="00000400000000000000" pitchFamily="2" charset="0"/>
              </a:rPr>
              <a:t>Ponchus</a:t>
            </a:r>
            <a:endParaRPr lang="en-US" sz="2800" dirty="0">
              <a:solidFill>
                <a:schemeClr val="bg1"/>
              </a:solidFill>
              <a:latin typeface="Crayon" panose="00000400000000000000" pitchFamily="2" charset="0"/>
            </a:endParaRPr>
          </a:p>
          <a:p>
            <a:pPr algn="l"/>
            <a:r>
              <a:rPr lang="en-US" sz="2800" dirty="0">
                <a:solidFill>
                  <a:schemeClr val="bg1"/>
                </a:solidFill>
                <a:latin typeface="Crayon" panose="00000400000000000000" pitchFamily="2" charset="0"/>
              </a:rPr>
              <a:t>the Pilot</a:t>
            </a:r>
          </a:p>
        </p:txBody>
      </p:sp>
      <p:cxnSp>
        <p:nvCxnSpPr>
          <p:cNvPr id="50" name="Straight Connector 49">
            <a:extLst>
              <a:ext uri="{FF2B5EF4-FFF2-40B4-BE49-F238E27FC236}">
                <a16:creationId xmlns:a16="http://schemas.microsoft.com/office/drawing/2014/main" id="{9A2E8ECF-E521-461D-BFF6-77DCABE1C1A2}"/>
              </a:ext>
            </a:extLst>
          </p:cNvPr>
          <p:cNvCxnSpPr>
            <a:cxnSpLocks/>
            <a:stCxn id="49" idx="2"/>
          </p:cNvCxnSpPr>
          <p:nvPr/>
        </p:nvCxnSpPr>
        <p:spPr>
          <a:xfrm>
            <a:off x="1971514" y="2216747"/>
            <a:ext cx="776836" cy="7347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B64187E-FA42-4DE1-8D7E-146B1B8932EE}"/>
              </a:ext>
            </a:extLst>
          </p:cNvPr>
          <p:cNvSpPr txBox="1"/>
          <p:nvPr/>
        </p:nvSpPr>
        <p:spPr>
          <a:xfrm>
            <a:off x="551062" y="5110951"/>
            <a:ext cx="3972493" cy="1200329"/>
          </a:xfrm>
          <a:prstGeom prst="rect">
            <a:avLst/>
          </a:prstGeom>
          <a:noFill/>
        </p:spPr>
        <p:txBody>
          <a:bodyPr wrap="square" rtlCol="0">
            <a:spAutoFit/>
          </a:bodyPr>
          <a:lstStyle/>
          <a:p>
            <a:pPr algn="l"/>
            <a:r>
              <a:rPr lang="en-US" sz="3600" dirty="0">
                <a:solidFill>
                  <a:schemeClr val="bg1"/>
                </a:solidFill>
                <a:latin typeface="Crayon" panose="00000400000000000000" pitchFamily="2" charset="0"/>
              </a:rPr>
              <a:t>The flite to </a:t>
            </a:r>
            <a:r>
              <a:rPr lang="en-US" sz="3600" dirty="0" err="1">
                <a:solidFill>
                  <a:schemeClr val="bg1"/>
                </a:solidFill>
                <a:latin typeface="Crayon" panose="00000400000000000000" pitchFamily="2" charset="0"/>
              </a:rPr>
              <a:t>Egippt</a:t>
            </a:r>
            <a:endParaRPr lang="en-US" sz="3600" dirty="0">
              <a:solidFill>
                <a:schemeClr val="bg1"/>
              </a:solidFill>
              <a:latin typeface="Crayon" panose="00000400000000000000" pitchFamily="2" charset="0"/>
            </a:endParaRPr>
          </a:p>
        </p:txBody>
      </p:sp>
      <p:grpSp>
        <p:nvGrpSpPr>
          <p:cNvPr id="58" name="Group 57">
            <a:extLst>
              <a:ext uri="{FF2B5EF4-FFF2-40B4-BE49-F238E27FC236}">
                <a16:creationId xmlns:a16="http://schemas.microsoft.com/office/drawing/2014/main" id="{8A1827D6-951A-41AE-8ACA-720357D403F9}"/>
              </a:ext>
            </a:extLst>
          </p:cNvPr>
          <p:cNvGrpSpPr/>
          <p:nvPr/>
        </p:nvGrpSpPr>
        <p:grpSpPr>
          <a:xfrm>
            <a:off x="728701" y="2761768"/>
            <a:ext cx="2094552" cy="2103887"/>
            <a:chOff x="728701" y="2761768"/>
            <a:chExt cx="2094552" cy="2103887"/>
          </a:xfrm>
        </p:grpSpPr>
        <p:sp>
          <p:nvSpPr>
            <p:cNvPr id="57" name="Freeform: Shape 56">
              <a:extLst>
                <a:ext uri="{FF2B5EF4-FFF2-40B4-BE49-F238E27FC236}">
                  <a16:creationId xmlns:a16="http://schemas.microsoft.com/office/drawing/2014/main" id="{13AA7ECE-3E88-44E6-9004-8A1998994886}"/>
                </a:ext>
              </a:extLst>
            </p:cNvPr>
            <p:cNvSpPr/>
            <p:nvPr/>
          </p:nvSpPr>
          <p:spPr>
            <a:xfrm rot="16448974">
              <a:off x="1095849" y="3311905"/>
              <a:ext cx="305427" cy="1039724"/>
            </a:xfrm>
            <a:custGeom>
              <a:avLst/>
              <a:gdLst>
                <a:gd name="connsiteX0" fmla="*/ 204800 w 305427"/>
                <a:gd name="connsiteY0" fmla="*/ 1039266 h 1039724"/>
                <a:gd name="connsiteX1" fmla="*/ 12 w 305427"/>
                <a:gd name="connsiteY1" fmla="*/ 343941 h 1039724"/>
                <a:gd name="connsiteX2" fmla="*/ 195275 w 305427"/>
                <a:gd name="connsiteY2" fmla="*/ 1041 h 1039724"/>
                <a:gd name="connsiteX3" fmla="*/ 304812 w 305427"/>
                <a:gd name="connsiteY3" fmla="*/ 443953 h 1039724"/>
                <a:gd name="connsiteX4" fmla="*/ 204800 w 305427"/>
                <a:gd name="connsiteY4" fmla="*/ 1039266 h 103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27" h="1039724">
                  <a:moveTo>
                    <a:pt x="204800" y="1039266"/>
                  </a:moveTo>
                  <a:cubicBezTo>
                    <a:pt x="154000" y="1022597"/>
                    <a:pt x="1599" y="516978"/>
                    <a:pt x="12" y="343941"/>
                  </a:cubicBezTo>
                  <a:cubicBezTo>
                    <a:pt x="-1575" y="170904"/>
                    <a:pt x="144475" y="-15628"/>
                    <a:pt x="195275" y="1041"/>
                  </a:cubicBezTo>
                  <a:cubicBezTo>
                    <a:pt x="246075" y="17710"/>
                    <a:pt x="297668" y="274091"/>
                    <a:pt x="304812" y="443953"/>
                  </a:cubicBezTo>
                  <a:cubicBezTo>
                    <a:pt x="311956" y="613815"/>
                    <a:pt x="255600" y="1055935"/>
                    <a:pt x="204800" y="1039266"/>
                  </a:cubicBezTo>
                  <a:close/>
                </a:path>
              </a:pathLst>
            </a:custGeom>
            <a:solidFill>
              <a:schemeClr val="tx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4A04525-4983-4E94-AB05-5BFD47E12EF5}"/>
                </a:ext>
              </a:extLst>
            </p:cNvPr>
            <p:cNvSpPr/>
            <p:nvPr/>
          </p:nvSpPr>
          <p:spPr>
            <a:xfrm rot="11263826">
              <a:off x="1608156" y="3825931"/>
              <a:ext cx="305427" cy="1039724"/>
            </a:xfrm>
            <a:custGeom>
              <a:avLst/>
              <a:gdLst>
                <a:gd name="connsiteX0" fmla="*/ 204800 w 305427"/>
                <a:gd name="connsiteY0" fmla="*/ 1039266 h 1039724"/>
                <a:gd name="connsiteX1" fmla="*/ 12 w 305427"/>
                <a:gd name="connsiteY1" fmla="*/ 343941 h 1039724"/>
                <a:gd name="connsiteX2" fmla="*/ 195275 w 305427"/>
                <a:gd name="connsiteY2" fmla="*/ 1041 h 1039724"/>
                <a:gd name="connsiteX3" fmla="*/ 304812 w 305427"/>
                <a:gd name="connsiteY3" fmla="*/ 443953 h 1039724"/>
                <a:gd name="connsiteX4" fmla="*/ 204800 w 305427"/>
                <a:gd name="connsiteY4" fmla="*/ 1039266 h 103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27" h="1039724">
                  <a:moveTo>
                    <a:pt x="204800" y="1039266"/>
                  </a:moveTo>
                  <a:cubicBezTo>
                    <a:pt x="154000" y="1022597"/>
                    <a:pt x="1599" y="516978"/>
                    <a:pt x="12" y="343941"/>
                  </a:cubicBezTo>
                  <a:cubicBezTo>
                    <a:pt x="-1575" y="170904"/>
                    <a:pt x="144475" y="-15628"/>
                    <a:pt x="195275" y="1041"/>
                  </a:cubicBezTo>
                  <a:cubicBezTo>
                    <a:pt x="246075" y="17710"/>
                    <a:pt x="297668" y="274091"/>
                    <a:pt x="304812" y="443953"/>
                  </a:cubicBezTo>
                  <a:cubicBezTo>
                    <a:pt x="311956" y="613815"/>
                    <a:pt x="255600" y="1055935"/>
                    <a:pt x="204800" y="1039266"/>
                  </a:cubicBezTo>
                  <a:close/>
                </a:path>
              </a:pathLst>
            </a:custGeom>
            <a:solidFill>
              <a:schemeClr val="tx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C2D1B648-E2A2-4A44-89D4-71A4FB8DA98B}"/>
                </a:ext>
              </a:extLst>
            </p:cNvPr>
            <p:cNvSpPr/>
            <p:nvPr/>
          </p:nvSpPr>
          <p:spPr>
            <a:xfrm rot="6007472">
              <a:off x="2150677" y="3329528"/>
              <a:ext cx="305427" cy="1039724"/>
            </a:xfrm>
            <a:custGeom>
              <a:avLst/>
              <a:gdLst>
                <a:gd name="connsiteX0" fmla="*/ 204800 w 305427"/>
                <a:gd name="connsiteY0" fmla="*/ 1039266 h 1039724"/>
                <a:gd name="connsiteX1" fmla="*/ 12 w 305427"/>
                <a:gd name="connsiteY1" fmla="*/ 343941 h 1039724"/>
                <a:gd name="connsiteX2" fmla="*/ 195275 w 305427"/>
                <a:gd name="connsiteY2" fmla="*/ 1041 h 1039724"/>
                <a:gd name="connsiteX3" fmla="*/ 304812 w 305427"/>
                <a:gd name="connsiteY3" fmla="*/ 443953 h 1039724"/>
                <a:gd name="connsiteX4" fmla="*/ 204800 w 305427"/>
                <a:gd name="connsiteY4" fmla="*/ 1039266 h 103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27" h="1039724">
                  <a:moveTo>
                    <a:pt x="204800" y="1039266"/>
                  </a:moveTo>
                  <a:cubicBezTo>
                    <a:pt x="154000" y="1022597"/>
                    <a:pt x="1599" y="516978"/>
                    <a:pt x="12" y="343941"/>
                  </a:cubicBezTo>
                  <a:cubicBezTo>
                    <a:pt x="-1575" y="170904"/>
                    <a:pt x="144475" y="-15628"/>
                    <a:pt x="195275" y="1041"/>
                  </a:cubicBezTo>
                  <a:cubicBezTo>
                    <a:pt x="246075" y="17710"/>
                    <a:pt x="297668" y="274091"/>
                    <a:pt x="304812" y="443953"/>
                  </a:cubicBezTo>
                  <a:cubicBezTo>
                    <a:pt x="311956" y="613815"/>
                    <a:pt x="255600" y="1055935"/>
                    <a:pt x="204800" y="1039266"/>
                  </a:cubicBezTo>
                  <a:close/>
                </a:path>
              </a:pathLst>
            </a:custGeom>
            <a:solidFill>
              <a:schemeClr val="tx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AD9CBB7-C98D-4D4D-93B2-BAC9D23AE1F8}"/>
                </a:ext>
              </a:extLst>
            </p:cNvPr>
            <p:cNvSpPr/>
            <p:nvPr/>
          </p:nvSpPr>
          <p:spPr>
            <a:xfrm rot="160345">
              <a:off x="1590723" y="2761768"/>
              <a:ext cx="305427" cy="1039724"/>
            </a:xfrm>
            <a:custGeom>
              <a:avLst/>
              <a:gdLst>
                <a:gd name="connsiteX0" fmla="*/ 204800 w 305427"/>
                <a:gd name="connsiteY0" fmla="*/ 1039266 h 1039724"/>
                <a:gd name="connsiteX1" fmla="*/ 12 w 305427"/>
                <a:gd name="connsiteY1" fmla="*/ 343941 h 1039724"/>
                <a:gd name="connsiteX2" fmla="*/ 195275 w 305427"/>
                <a:gd name="connsiteY2" fmla="*/ 1041 h 1039724"/>
                <a:gd name="connsiteX3" fmla="*/ 304812 w 305427"/>
                <a:gd name="connsiteY3" fmla="*/ 443953 h 1039724"/>
                <a:gd name="connsiteX4" fmla="*/ 204800 w 305427"/>
                <a:gd name="connsiteY4" fmla="*/ 1039266 h 103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27" h="1039724">
                  <a:moveTo>
                    <a:pt x="204800" y="1039266"/>
                  </a:moveTo>
                  <a:cubicBezTo>
                    <a:pt x="154000" y="1022597"/>
                    <a:pt x="1599" y="516978"/>
                    <a:pt x="12" y="343941"/>
                  </a:cubicBezTo>
                  <a:cubicBezTo>
                    <a:pt x="-1575" y="170904"/>
                    <a:pt x="144475" y="-15628"/>
                    <a:pt x="195275" y="1041"/>
                  </a:cubicBezTo>
                  <a:cubicBezTo>
                    <a:pt x="246075" y="17710"/>
                    <a:pt x="297668" y="274091"/>
                    <a:pt x="304812" y="443953"/>
                  </a:cubicBezTo>
                  <a:cubicBezTo>
                    <a:pt x="311956" y="613815"/>
                    <a:pt x="255600" y="1055935"/>
                    <a:pt x="204800" y="1039266"/>
                  </a:cubicBezTo>
                  <a:close/>
                </a:path>
              </a:pathLst>
            </a:custGeom>
            <a:solidFill>
              <a:schemeClr val="tx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3D74F56-9A91-46E2-A89A-517099EA97EB}"/>
                </a:ext>
              </a:extLst>
            </p:cNvPr>
            <p:cNvSpPr/>
            <p:nvPr/>
          </p:nvSpPr>
          <p:spPr>
            <a:xfrm>
              <a:off x="1661768" y="3699104"/>
              <a:ext cx="228600" cy="224446"/>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9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500"/>
                                        <p:tgtEl>
                                          <p:spTgt spid="41"/>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right)">
                                      <p:cBhvr>
                                        <p:cTn id="32" dur="500"/>
                                        <p:tgtEl>
                                          <p:spTgt spid="42"/>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up)">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up)">
                                      <p:cBhvr>
                                        <p:cTn id="49" dur="500"/>
                                        <p:tgtEl>
                                          <p:spTgt spid="50"/>
                                        </p:tgtEl>
                                      </p:cBhvr>
                                    </p:animEffect>
                                  </p:childTnLst>
                                </p:cTn>
                              </p:par>
                              <p:par>
                                <p:cTn id="50" presetID="8" presetClass="emph" presetSubtype="0" repeatCount="indefinite" fill="hold" nodeType="withEffect">
                                  <p:stCondLst>
                                    <p:cond delay="0"/>
                                  </p:stCondLst>
                                  <p:endCondLst>
                                    <p:cond evt="onNext" delay="0">
                                      <p:tgtEl>
                                        <p:sldTgt/>
                                      </p:tgtEl>
                                    </p:cond>
                                  </p:endCondLst>
                                  <p:childTnLst>
                                    <p:animRot by="21600000">
                                      <p:cBhvr>
                                        <p:cTn id="51" dur="2000" fill="hold"/>
                                        <p:tgtEl>
                                          <p:spTgt spid="58"/>
                                        </p:tgtEl>
                                        <p:attrNameLst>
                                          <p:attrName>r</p:attrName>
                                        </p:attrNameLst>
                                      </p:cBhvr>
                                    </p:animRot>
                                  </p:childTnLst>
                                </p:cTn>
                              </p:par>
                            </p:childTnLst>
                          </p:cTn>
                        </p:par>
                        <p:par>
                          <p:cTn id="52" fill="hold">
                            <p:stCondLst>
                              <p:cond delay="2500"/>
                            </p:stCondLst>
                            <p:childTnLst>
                              <p:par>
                                <p:cTn id="53" presetID="35" presetClass="path" presetSubtype="0" fill="hold" nodeType="afterEffect">
                                  <p:stCondLst>
                                    <p:cond delay="0"/>
                                  </p:stCondLst>
                                  <p:childTnLst>
                                    <p:animMotion origin="layout" path="M -2.77778E-7 7.40741E-7 L -0.84184 -0.00833 " pathEditMode="relative" rAng="0" ptsTypes="AA">
                                      <p:cBhvr>
                                        <p:cTn id="54" dur="2000" fill="hold"/>
                                        <p:tgtEl>
                                          <p:spTgt spid="14"/>
                                        </p:tgtEl>
                                        <p:attrNameLst>
                                          <p:attrName>ppt_x</p:attrName>
                                          <p:attrName>ppt_y</p:attrName>
                                        </p:attrNameLst>
                                      </p:cBhvr>
                                      <p:rCtr x="-42101" y="-417"/>
                                    </p:animMotion>
                                  </p:childTnLst>
                                </p:cTn>
                              </p:par>
                              <p:par>
                                <p:cTn id="55" presetID="35" presetClass="path" presetSubtype="0" fill="hold" nodeType="withEffect">
                                  <p:stCondLst>
                                    <p:cond delay="0"/>
                                  </p:stCondLst>
                                  <p:childTnLst>
                                    <p:animMotion origin="layout" path="M 2.77778E-6 1.48148E-6 L -0.81216 -0.01412 " pathEditMode="relative" rAng="0" ptsTypes="AA">
                                      <p:cBhvr>
                                        <p:cTn id="56" dur="2000" fill="hold"/>
                                        <p:tgtEl>
                                          <p:spTgt spid="58"/>
                                        </p:tgtEl>
                                        <p:attrNameLst>
                                          <p:attrName>ppt_x</p:attrName>
                                          <p:attrName>ppt_y</p:attrName>
                                        </p:attrNameLst>
                                      </p:cBhvr>
                                      <p:rCtr x="-40608" y="-718"/>
                                    </p:animMotion>
                                  </p:childTnLst>
                                </p:cTn>
                              </p:par>
                              <p:par>
                                <p:cTn id="57" presetID="10" presetClass="exit" presetSubtype="0" fill="hold" grpId="1" nodeType="withEffect">
                                  <p:stCondLst>
                                    <p:cond delay="0"/>
                                  </p:stCondLst>
                                  <p:childTnLst>
                                    <p:animEffect transition="out" filter="fade">
                                      <p:cBhvr>
                                        <p:cTn id="58" dur="2000"/>
                                        <p:tgtEl>
                                          <p:spTgt spid="38"/>
                                        </p:tgtEl>
                                      </p:cBhvr>
                                    </p:animEffect>
                                    <p:set>
                                      <p:cBhvr>
                                        <p:cTn id="59" dur="1" fill="hold">
                                          <p:stCondLst>
                                            <p:cond delay="1999"/>
                                          </p:stCondLst>
                                        </p:cTn>
                                        <p:tgtEl>
                                          <p:spTgt spid="3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2000"/>
                                        <p:tgtEl>
                                          <p:spTgt spid="41"/>
                                        </p:tgtEl>
                                      </p:cBhvr>
                                    </p:animEffect>
                                    <p:set>
                                      <p:cBhvr>
                                        <p:cTn id="62" dur="1" fill="hold">
                                          <p:stCondLst>
                                            <p:cond delay="1999"/>
                                          </p:stCondLst>
                                        </p:cTn>
                                        <p:tgtEl>
                                          <p:spTgt spid="4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000"/>
                                        <p:tgtEl>
                                          <p:spTgt spid="39"/>
                                        </p:tgtEl>
                                      </p:cBhvr>
                                    </p:animEffect>
                                    <p:set>
                                      <p:cBhvr>
                                        <p:cTn id="65" dur="1" fill="hold">
                                          <p:stCondLst>
                                            <p:cond delay="1999"/>
                                          </p:stCondLst>
                                        </p:cTn>
                                        <p:tgtEl>
                                          <p:spTgt spid="3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2000"/>
                                        <p:tgtEl>
                                          <p:spTgt spid="42"/>
                                        </p:tgtEl>
                                      </p:cBhvr>
                                    </p:animEffect>
                                    <p:set>
                                      <p:cBhvr>
                                        <p:cTn id="68" dur="1" fill="hold">
                                          <p:stCondLst>
                                            <p:cond delay="1999"/>
                                          </p:stCondLst>
                                        </p:cTn>
                                        <p:tgtEl>
                                          <p:spTgt spid="4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000"/>
                                        <p:tgtEl>
                                          <p:spTgt spid="44"/>
                                        </p:tgtEl>
                                      </p:cBhvr>
                                    </p:animEffect>
                                    <p:set>
                                      <p:cBhvr>
                                        <p:cTn id="71" dur="1" fill="hold">
                                          <p:stCondLst>
                                            <p:cond delay="1999"/>
                                          </p:stCondLst>
                                        </p:cTn>
                                        <p:tgtEl>
                                          <p:spTgt spid="4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000"/>
                                        <p:tgtEl>
                                          <p:spTgt spid="47"/>
                                        </p:tgtEl>
                                      </p:cBhvr>
                                    </p:animEffect>
                                    <p:set>
                                      <p:cBhvr>
                                        <p:cTn id="74" dur="1" fill="hold">
                                          <p:stCondLst>
                                            <p:cond delay="1999"/>
                                          </p:stCondLst>
                                        </p:cTn>
                                        <p:tgtEl>
                                          <p:spTgt spid="4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49"/>
                                        </p:tgtEl>
                                      </p:cBhvr>
                                    </p:animEffect>
                                    <p:set>
                                      <p:cBhvr>
                                        <p:cTn id="77" dur="1" fill="hold">
                                          <p:stCondLst>
                                            <p:cond delay="1999"/>
                                          </p:stCondLst>
                                        </p:cTn>
                                        <p:tgtEl>
                                          <p:spTgt spid="4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2000"/>
                                        <p:tgtEl>
                                          <p:spTgt spid="50"/>
                                        </p:tgtEl>
                                      </p:cBhvr>
                                    </p:animEffect>
                                    <p:set>
                                      <p:cBhvr>
                                        <p:cTn id="80" dur="1" fill="hold">
                                          <p:stCondLst>
                                            <p:cond delay="1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9" grpId="0"/>
      <p:bldP spid="39" grpId="1"/>
      <p:bldP spid="44" grpId="0"/>
      <p:bldP spid="44" grpId="1"/>
      <p:bldP spid="49" grpId="0"/>
      <p:bldP spid="49" grpId="1"/>
      <p:bldP spid="5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61711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pic>
        <p:nvPicPr>
          <p:cNvPr id="3" name="Picture 2">
            <a:extLst>
              <a:ext uri="{FF2B5EF4-FFF2-40B4-BE49-F238E27FC236}">
                <a16:creationId xmlns:a16="http://schemas.microsoft.com/office/drawing/2014/main" id="{D201C398-CD91-494F-8CD0-6BD46D4326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33" b="98761" l="2353" r="98353">
                        <a14:foregroundMark x1="7529" y1="28142" x2="17059" y2="81239"/>
                        <a14:foregroundMark x1="2588" y1="27788" x2="11412" y2="93805"/>
                        <a14:foregroundMark x1="11412" y1="93805" x2="21765" y2="90796"/>
                        <a14:foregroundMark x1="33529" y1="12212" x2="39412" y2="12212"/>
                        <a14:foregroundMark x1="39412" y1="12212" x2="39647" y2="12035"/>
                        <a14:foregroundMark x1="44235" y1="12035" x2="57176" y2="6018"/>
                        <a14:foregroundMark x1="57176" y1="6018" x2="64353" y2="5133"/>
                        <a14:foregroundMark x1="64353" y1="5133" x2="74706" y2="6903"/>
                        <a14:foregroundMark x1="90706" y1="47788" x2="94588" y2="54867"/>
                        <a14:foregroundMark x1="94588" y1="54867" x2="87647" y2="56991"/>
                        <a14:foregroundMark x1="87647" y1="56991" x2="86235" y2="56814"/>
                        <a14:foregroundMark x1="98353" y1="60000" x2="96235" y2="56460"/>
                        <a14:foregroundMark x1="2353" y1="27965" x2="4000" y2="39115"/>
                        <a14:foregroundMark x1="69412" y1="92389" x2="68118" y2="93097"/>
                        <a14:foregroundMark x1="70941" y1="98761" x2="71647" y2="98230"/>
                        <a14:backgroundMark x1="61412" y1="77522" x2="61882" y2="78407"/>
                        <a14:backgroundMark x1="64235" y1="84425" x2="64588" y2="8531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81497" y="2571632"/>
            <a:ext cx="6082832" cy="4043295"/>
          </a:xfrm>
          <a:prstGeom prst="rect">
            <a:avLst/>
          </a:prstGeom>
        </p:spPr>
      </p:pic>
      <p:sp>
        <p:nvSpPr>
          <p:cNvPr id="15" name="TextBox 14">
            <a:extLst>
              <a:ext uri="{FF2B5EF4-FFF2-40B4-BE49-F238E27FC236}">
                <a16:creationId xmlns:a16="http://schemas.microsoft.com/office/drawing/2014/main" id="{3FB9FF8B-84E2-4F59-87BA-96813852737D}"/>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1.</a:t>
            </a:r>
            <a:r>
              <a:rPr lang="en-US" sz="3200" dirty="0">
                <a:solidFill>
                  <a:schemeClr val="bg1"/>
                </a:solidFill>
              </a:rPr>
              <a:t> Is it resolute? (authoritative)</a:t>
            </a:r>
            <a:endParaRPr lang="en-US" sz="3200" dirty="0">
              <a:solidFill>
                <a:schemeClr val="accent4">
                  <a:lumMod val="60000"/>
                  <a:lumOff val="40000"/>
                </a:schemeClr>
              </a:solidFill>
            </a:endParaRPr>
          </a:p>
        </p:txBody>
      </p:sp>
      <p:sp>
        <p:nvSpPr>
          <p:cNvPr id="16" name="TextBox 15">
            <a:extLst>
              <a:ext uri="{FF2B5EF4-FFF2-40B4-BE49-F238E27FC236}">
                <a16:creationId xmlns:a16="http://schemas.microsoft.com/office/drawing/2014/main" id="{59B145A2-981C-4D2A-BB79-38A63438EB2D}"/>
              </a:ext>
            </a:extLst>
          </p:cNvPr>
          <p:cNvSpPr txBox="1"/>
          <p:nvPr/>
        </p:nvSpPr>
        <p:spPr>
          <a:xfrm>
            <a:off x="456293" y="1577727"/>
            <a:ext cx="8229600" cy="584775"/>
          </a:xfrm>
          <a:prstGeom prst="rect">
            <a:avLst/>
          </a:prstGeom>
          <a:noFill/>
        </p:spPr>
        <p:txBody>
          <a:bodyPr wrap="square" rtlCol="0">
            <a:spAutoFit/>
          </a:bodyPr>
          <a:lstStyle/>
          <a:p>
            <a:r>
              <a:rPr lang="en-US" sz="3200" dirty="0">
                <a:solidFill>
                  <a:schemeClr val="accent4">
                    <a:lumMod val="60000"/>
                    <a:lumOff val="40000"/>
                  </a:schemeClr>
                </a:solidFill>
              </a:rPr>
              <a:t>2. </a:t>
            </a:r>
            <a:r>
              <a:rPr lang="en-US" sz="3200" dirty="0">
                <a:solidFill>
                  <a:schemeClr val="bg1"/>
                </a:solidFill>
              </a:rPr>
              <a:t>Is it relevant? (contemporary)</a:t>
            </a:r>
            <a:endParaRPr lang="en-US" sz="3200" dirty="0">
              <a:solidFill>
                <a:schemeClr val="accent4">
                  <a:lumMod val="60000"/>
                  <a:lumOff val="40000"/>
                </a:schemeClr>
              </a:solidFill>
            </a:endParaRPr>
          </a:p>
        </p:txBody>
      </p:sp>
      <p:sp>
        <p:nvSpPr>
          <p:cNvPr id="17" name="TextBox 16">
            <a:extLst>
              <a:ext uri="{FF2B5EF4-FFF2-40B4-BE49-F238E27FC236}">
                <a16:creationId xmlns:a16="http://schemas.microsoft.com/office/drawing/2014/main" id="{64A895CE-98D8-42BF-AF4F-A77653DA7FCF}"/>
              </a:ext>
            </a:extLst>
          </p:cNvPr>
          <p:cNvSpPr txBox="1"/>
          <p:nvPr/>
        </p:nvSpPr>
        <p:spPr>
          <a:xfrm>
            <a:off x="455385" y="2091498"/>
            <a:ext cx="8229600" cy="584775"/>
          </a:xfrm>
          <a:prstGeom prst="rect">
            <a:avLst/>
          </a:prstGeom>
          <a:noFill/>
        </p:spPr>
        <p:txBody>
          <a:bodyPr wrap="square" rtlCol="0">
            <a:spAutoFit/>
          </a:bodyPr>
          <a:lstStyle/>
          <a:p>
            <a:r>
              <a:rPr lang="en-US" sz="3200" dirty="0">
                <a:solidFill>
                  <a:schemeClr val="accent4">
                    <a:lumMod val="60000"/>
                    <a:lumOff val="40000"/>
                  </a:schemeClr>
                </a:solidFill>
              </a:rPr>
              <a:t>3.</a:t>
            </a:r>
            <a:r>
              <a:rPr lang="en-US" sz="3200" dirty="0">
                <a:solidFill>
                  <a:schemeClr val="bg1"/>
                </a:solidFill>
              </a:rPr>
              <a:t> Is it reliable? (trustworthy)</a:t>
            </a:r>
            <a:endParaRPr lang="en-US" sz="3200" dirty="0">
              <a:solidFill>
                <a:schemeClr val="accent4">
                  <a:lumMod val="60000"/>
                  <a:lumOff val="40000"/>
                </a:schemeClr>
              </a:solidFill>
            </a:endParaRPr>
          </a:p>
        </p:txBody>
      </p:sp>
    </p:spTree>
    <p:extLst>
      <p:ext uri="{BB962C8B-B14F-4D97-AF65-F5344CB8AC3E}">
        <p14:creationId xmlns:p14="http://schemas.microsoft.com/office/powerpoint/2010/main" val="364393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15"/>
                                        </p:tgtEl>
                                        <p:attrNameLst>
                                          <p:attrName>style.color</p:attrName>
                                        </p:attrNameLst>
                                      </p:cBhvr>
                                      <p:to>
                                        <a:schemeClr val="accent2"/>
                                      </p:to>
                                    </p:animClr>
                                  </p:childTnLst>
                                </p:cTn>
                              </p:par>
                              <p:par>
                                <p:cTn id="10" presetID="3" presetClass="emph" presetSubtype="2" fill="hold" grpId="0" nodeType="withEffect">
                                  <p:stCondLst>
                                    <p:cond delay="0"/>
                                  </p:stCondLst>
                                  <p:childTnLst>
                                    <p:animClr clrSpc="rgb" dir="cw">
                                      <p:cBhvr override="childStyle">
                                        <p:cTn id="11" dur="500" fill="hold"/>
                                        <p:tgtEl>
                                          <p:spTgt spid="1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419839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3564992-06FE-4AE7-B542-48BFAC9B3B44}"/>
              </a:ext>
            </a:extLst>
          </p:cNvPr>
          <p:cNvGrpSpPr/>
          <p:nvPr/>
        </p:nvGrpSpPr>
        <p:grpSpPr>
          <a:xfrm>
            <a:off x="2928234" y="1116196"/>
            <a:ext cx="2306467" cy="5187583"/>
            <a:chOff x="2928234" y="1116196"/>
            <a:chExt cx="2306467" cy="5187583"/>
          </a:xfrm>
        </p:grpSpPr>
        <p:pic>
          <p:nvPicPr>
            <p:cNvPr id="4" name="Picture 3">
              <a:extLst>
                <a:ext uri="{FF2B5EF4-FFF2-40B4-BE49-F238E27FC236}">
                  <a16:creationId xmlns:a16="http://schemas.microsoft.com/office/drawing/2014/main" id="{B078DBCC-B0FE-4597-8789-B3365E06B1A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28234" y="1116196"/>
              <a:ext cx="2306467" cy="5187583"/>
            </a:xfrm>
            <a:prstGeom prst="rect">
              <a:avLst/>
            </a:prstGeom>
            <a:solidFill>
              <a:srgbClr val="FFFFFF"/>
            </a:solidFill>
          </p:spPr>
        </p:pic>
        <p:sp>
          <p:nvSpPr>
            <p:cNvPr id="14" name="Rectangle 13">
              <a:extLst>
                <a:ext uri="{FF2B5EF4-FFF2-40B4-BE49-F238E27FC236}">
                  <a16:creationId xmlns:a16="http://schemas.microsoft.com/office/drawing/2014/main" id="{7282B681-E0AC-4C7B-9D6F-43BA2F2E0B94}"/>
                </a:ext>
              </a:extLst>
            </p:cNvPr>
            <p:cNvSpPr/>
            <p:nvPr/>
          </p:nvSpPr>
          <p:spPr>
            <a:xfrm>
              <a:off x="3095227" y="1124071"/>
              <a:ext cx="1829475" cy="267914"/>
            </a:xfrm>
            <a:prstGeom prst="rect">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cap="all" dirty="0">
                  <a:solidFill>
                    <a:schemeClr val="bg2">
                      <a:lumMod val="10000"/>
                    </a:schemeClr>
                  </a:solidFill>
                </a:rPr>
                <a:t>City of Oklahoma City Notice of Infraction</a:t>
              </a:r>
            </a:p>
          </p:txBody>
        </p:sp>
      </p:grpSp>
      <p:grpSp>
        <p:nvGrpSpPr>
          <p:cNvPr id="18" name="Group 17">
            <a:extLst>
              <a:ext uri="{FF2B5EF4-FFF2-40B4-BE49-F238E27FC236}">
                <a16:creationId xmlns:a16="http://schemas.microsoft.com/office/drawing/2014/main" id="{7706B04B-7509-4465-A01F-2E57E7FE2D12}"/>
              </a:ext>
            </a:extLst>
          </p:cNvPr>
          <p:cNvGrpSpPr/>
          <p:nvPr/>
        </p:nvGrpSpPr>
        <p:grpSpPr>
          <a:xfrm>
            <a:off x="642935" y="1117337"/>
            <a:ext cx="2281237" cy="5202501"/>
            <a:chOff x="2933707" y="1117337"/>
            <a:chExt cx="2281237" cy="5229225"/>
          </a:xfrm>
        </p:grpSpPr>
        <p:sp>
          <p:nvSpPr>
            <p:cNvPr id="16" name="Rectangle 15">
              <a:extLst>
                <a:ext uri="{FF2B5EF4-FFF2-40B4-BE49-F238E27FC236}">
                  <a16:creationId xmlns:a16="http://schemas.microsoft.com/office/drawing/2014/main" id="{FA9D10B8-956D-4ADA-B1BD-8054DC88B1A4}"/>
                </a:ext>
              </a:extLst>
            </p:cNvPr>
            <p:cNvSpPr/>
            <p:nvPr/>
          </p:nvSpPr>
          <p:spPr>
            <a:xfrm>
              <a:off x="2933707" y="1117337"/>
              <a:ext cx="2281237" cy="5229225"/>
            </a:xfrm>
            <a:prstGeom prst="rect">
              <a:avLst/>
            </a:prstGeom>
            <a:solidFill>
              <a:srgbClr val="FFFFFF"/>
            </a:solid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4680D5-9F9B-4758-A376-6EC591177870}"/>
                </a:ext>
              </a:extLst>
            </p:cNvPr>
            <p:cNvSpPr txBox="1"/>
            <p:nvPr/>
          </p:nvSpPr>
          <p:spPr>
            <a:xfrm>
              <a:off x="2952750" y="1566863"/>
              <a:ext cx="2262187" cy="4647426"/>
            </a:xfrm>
            <a:prstGeom prst="rect">
              <a:avLst/>
            </a:prstGeom>
            <a:noFill/>
          </p:spPr>
          <p:txBody>
            <a:bodyPr wrap="square" rtlCol="0">
              <a:spAutoFit/>
            </a:bodyPr>
            <a:lstStyle/>
            <a:p>
              <a:r>
                <a:rPr lang="en-US" sz="2800" dirty="0">
                  <a:solidFill>
                    <a:schemeClr val="bg2">
                      <a:lumMod val="10000"/>
                    </a:schemeClr>
                  </a:solidFill>
                  <a:latin typeface="Andy" panose="03080602030302030203" pitchFamily="66" charset="0"/>
                </a:rPr>
                <a:t>“I’ve circled this block for 10 years. If I don’t give you a ticket, I’ll lose my job. LEAD US NOT INTO TEMPTATION.”</a:t>
              </a:r>
            </a:p>
            <a:p>
              <a:pPr algn="l"/>
              <a:endParaRPr lang="en-US" sz="4400" dirty="0">
                <a:solidFill>
                  <a:schemeClr val="bg2">
                    <a:lumMod val="10000"/>
                  </a:schemeClr>
                </a:solidFill>
                <a:latin typeface="Andy" panose="03080602030302030203" pitchFamily="66" charset="0"/>
              </a:endParaRPr>
            </a:p>
          </p:txBody>
        </p:sp>
      </p:gr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3" name="TextBox 2">
            <a:extLst>
              <a:ext uri="{FF2B5EF4-FFF2-40B4-BE49-F238E27FC236}">
                <a16:creationId xmlns:a16="http://schemas.microsoft.com/office/drawing/2014/main" id="{174C0B82-E6C1-46BD-BA3B-27801DED9175}"/>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grpSp>
        <p:nvGrpSpPr>
          <p:cNvPr id="21" name="Group 20">
            <a:extLst>
              <a:ext uri="{FF2B5EF4-FFF2-40B4-BE49-F238E27FC236}">
                <a16:creationId xmlns:a16="http://schemas.microsoft.com/office/drawing/2014/main" id="{05228758-6460-4DD7-B5FE-1A25C375F413}"/>
              </a:ext>
            </a:extLst>
          </p:cNvPr>
          <p:cNvGrpSpPr/>
          <p:nvPr/>
        </p:nvGrpSpPr>
        <p:grpSpPr>
          <a:xfrm>
            <a:off x="5486400" y="1709738"/>
            <a:ext cx="3090863" cy="3214687"/>
            <a:chOff x="5486400" y="1709738"/>
            <a:chExt cx="3090863" cy="3214687"/>
          </a:xfrm>
        </p:grpSpPr>
        <p:sp>
          <p:nvSpPr>
            <p:cNvPr id="19" name="Rectangle 18">
              <a:extLst>
                <a:ext uri="{FF2B5EF4-FFF2-40B4-BE49-F238E27FC236}">
                  <a16:creationId xmlns:a16="http://schemas.microsoft.com/office/drawing/2014/main" id="{A6A8F6A5-C01A-4E47-BFD4-1AC0AD82CFB5}"/>
                </a:ext>
              </a:extLst>
            </p:cNvPr>
            <p:cNvSpPr/>
            <p:nvPr/>
          </p:nvSpPr>
          <p:spPr>
            <a:xfrm>
              <a:off x="5486400" y="1709738"/>
              <a:ext cx="3090863" cy="321468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342C591D-F1ED-48BF-A7EC-BB44C98A71A3}"/>
                </a:ext>
              </a:extLst>
            </p:cNvPr>
            <p:cNvSpPr txBox="1"/>
            <p:nvPr/>
          </p:nvSpPr>
          <p:spPr>
            <a:xfrm>
              <a:off x="5619753" y="1790697"/>
              <a:ext cx="2838450" cy="3046988"/>
            </a:xfrm>
            <a:prstGeom prst="rect">
              <a:avLst/>
            </a:prstGeom>
            <a:noFill/>
          </p:spPr>
          <p:txBody>
            <a:bodyPr wrap="square" rtlCol="0">
              <a:spAutoFit/>
            </a:bodyPr>
            <a:lstStyle/>
            <a:p>
              <a:r>
                <a:rPr lang="en-US" sz="3200" b="1" dirty="0">
                  <a:solidFill>
                    <a:schemeClr val="accent1">
                      <a:lumMod val="75000"/>
                    </a:schemeClr>
                  </a:solidFill>
                  <a:latin typeface="ChunkyMonkey" panose="00000400000000000000" pitchFamily="2" charset="0"/>
                </a:rPr>
                <a:t>“I have circled the block 100 times. If I don’t park here, I’ll miss my appointment. FORGIVE US OUR TRESPASSES.”</a:t>
              </a:r>
            </a:p>
          </p:txBody>
        </p:sp>
      </p:grpSp>
    </p:spTree>
    <p:extLst>
      <p:ext uri="{BB962C8B-B14F-4D97-AF65-F5344CB8AC3E}">
        <p14:creationId xmlns:p14="http://schemas.microsoft.com/office/powerpoint/2010/main" val="407831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8" fill="hold" nodeType="clickEffect">
                                  <p:stCondLst>
                                    <p:cond delay="0"/>
                                  </p:stCondLst>
                                  <p:childTnLst>
                                    <p:anim calcmode="lin" valueType="num">
                                      <p:cBhvr>
                                        <p:cTn id="16" dur="500"/>
                                        <p:tgtEl>
                                          <p:spTgt spid="15"/>
                                        </p:tgtEl>
                                        <p:attrNameLst>
                                          <p:attrName>ppt_x</p:attrName>
                                        </p:attrNameLst>
                                      </p:cBhvr>
                                      <p:tavLst>
                                        <p:tav tm="0">
                                          <p:val>
                                            <p:strVal val="ppt_x"/>
                                          </p:val>
                                        </p:tav>
                                        <p:tav tm="100000">
                                          <p:val>
                                            <p:strVal val="ppt_x-ppt_w/2"/>
                                          </p:val>
                                        </p:tav>
                                      </p:tavLst>
                                    </p:anim>
                                    <p:anim calcmode="lin" valueType="num">
                                      <p:cBhvr>
                                        <p:cTn id="17" dur="500"/>
                                        <p:tgtEl>
                                          <p:spTgt spid="15"/>
                                        </p:tgtEl>
                                        <p:attrNameLst>
                                          <p:attrName>ppt_y</p:attrName>
                                        </p:attrNameLst>
                                      </p:cBhvr>
                                      <p:tavLst>
                                        <p:tav tm="0">
                                          <p:val>
                                            <p:strVal val="ppt_y"/>
                                          </p:val>
                                        </p:tav>
                                        <p:tav tm="100000">
                                          <p:val>
                                            <p:strVal val="ppt_y"/>
                                          </p:val>
                                        </p:tav>
                                      </p:tavLst>
                                    </p:anim>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strVal val="ppt_h"/>
                                          </p:val>
                                        </p:tav>
                                      </p:tavLst>
                                    </p:anim>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7"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ppt_x</p:attrName>
                                        </p:attrNameLst>
                                      </p:cBhvr>
                                      <p:tavLst>
                                        <p:tav tm="0">
                                          <p:val>
                                            <p:strVal val="#ppt_x+#ppt_w/2"/>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1077218"/>
          </a:xfrm>
          <a:prstGeom prst="rect">
            <a:avLst/>
          </a:prstGeom>
          <a:noFill/>
        </p:spPr>
        <p:txBody>
          <a:bodyPr wrap="square" rtlCol="0">
            <a:spAutoFit/>
          </a:bodyPr>
          <a:lstStyle/>
          <a:p>
            <a:r>
              <a:rPr lang="en-US" sz="3200" dirty="0">
                <a:solidFill>
                  <a:schemeClr val="accent4">
                    <a:lumMod val="60000"/>
                    <a:lumOff val="40000"/>
                  </a:schemeClr>
                </a:solidFill>
              </a:rPr>
              <a:t>given by inspiration of God </a:t>
            </a:r>
            <a:r>
              <a:rPr lang="en-US" sz="3200" dirty="0"/>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theopneustos</a:t>
            </a:r>
            <a:r>
              <a:rPr lang="en-US" sz="3200" dirty="0"/>
              <a:t> – </a:t>
            </a:r>
            <a:r>
              <a:rPr lang="en-US" sz="3200" i="1" dirty="0"/>
              <a:t>God-breathed</a:t>
            </a:r>
            <a:endParaRPr lang="en-US" sz="6600" dirty="0">
              <a:solidFill>
                <a:schemeClr val="accent4">
                  <a:lumMod val="60000"/>
                  <a:lumOff val="40000"/>
                </a:schemeClr>
              </a:solidFill>
            </a:endParaRP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4" name="TextBox 3">
            <a:extLst>
              <a:ext uri="{FF2B5EF4-FFF2-40B4-BE49-F238E27FC236}">
                <a16:creationId xmlns:a16="http://schemas.microsoft.com/office/drawing/2014/main" id="{54884A3C-F836-476F-8FFD-E7312C9B3F9B}"/>
              </a:ext>
            </a:extLst>
          </p:cNvPr>
          <p:cNvSpPr txBox="1"/>
          <p:nvPr/>
        </p:nvSpPr>
        <p:spPr>
          <a:xfrm>
            <a:off x="685800" y="2061415"/>
            <a:ext cx="8034338" cy="584775"/>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latin typeface="+mj-lt"/>
              </a:rPr>
              <a:t> </a:t>
            </a:r>
            <a:r>
              <a:rPr lang="en-US" sz="3200" i="1" dirty="0" err="1">
                <a:solidFill>
                  <a:schemeClr val="accent4">
                    <a:lumMod val="60000"/>
                    <a:lumOff val="40000"/>
                  </a:schemeClr>
                </a:solidFill>
                <a:latin typeface="Times New Roman" panose="02020603050405020304" pitchFamily="18" charset="0"/>
                <a:cs typeface="Times New Roman" panose="02020603050405020304" pitchFamily="18" charset="0"/>
              </a:rPr>
              <a:t>theos</a:t>
            </a:r>
            <a:r>
              <a:rPr lang="en-US" sz="3200" i="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3200" dirty="0">
                <a:latin typeface="+mj-lt"/>
              </a:rPr>
              <a:t>~ </a:t>
            </a:r>
            <a:r>
              <a:rPr lang="en-US" sz="3200" dirty="0">
                <a:solidFill>
                  <a:schemeClr val="bg1"/>
                </a:solidFill>
                <a:latin typeface="+mj-lt"/>
              </a:rPr>
              <a:t>God </a:t>
            </a:r>
            <a:r>
              <a:rPr lang="en-US" sz="3200" i="1" dirty="0">
                <a:solidFill>
                  <a:schemeClr val="bg1"/>
                </a:solidFill>
                <a:latin typeface="Times New Roman" panose="02020603050405020304" pitchFamily="18" charset="0"/>
                <a:cs typeface="Times New Roman" panose="02020603050405020304" pitchFamily="18" charset="0"/>
              </a:rPr>
              <a:t>–</a:t>
            </a:r>
            <a:r>
              <a:rPr lang="en-US" sz="3200" i="1" dirty="0">
                <a:solidFill>
                  <a:schemeClr val="accent4">
                    <a:lumMod val="60000"/>
                    <a:lumOff val="40000"/>
                  </a:schemeClr>
                </a:solidFill>
                <a:latin typeface="Times New Roman" panose="02020603050405020304" pitchFamily="18" charset="0"/>
                <a:cs typeface="Times New Roman" panose="02020603050405020304" pitchFamily="18" charset="0"/>
              </a:rPr>
              <a:t> pneuma </a:t>
            </a:r>
            <a:r>
              <a:rPr lang="en-US" sz="3200" i="1" dirty="0">
                <a:solidFill>
                  <a:schemeClr val="bg1"/>
                </a:solidFill>
                <a:cs typeface="Times New Roman" panose="02020603050405020304" pitchFamily="18" charset="0"/>
              </a:rPr>
              <a:t>~ spirit, wind or breath</a:t>
            </a:r>
          </a:p>
        </p:txBody>
      </p:sp>
    </p:spTree>
    <p:extLst>
      <p:ext uri="{BB962C8B-B14F-4D97-AF65-F5344CB8AC3E}">
        <p14:creationId xmlns:p14="http://schemas.microsoft.com/office/powerpoint/2010/main" val="35693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24439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5" name="Freeform: Shape 4">
            <a:extLst>
              <a:ext uri="{FF2B5EF4-FFF2-40B4-BE49-F238E27FC236}">
                <a16:creationId xmlns:a16="http://schemas.microsoft.com/office/drawing/2014/main" id="{73BCDDA1-3F14-462E-9228-9CEBC9A10E27}"/>
              </a:ext>
            </a:extLst>
          </p:cNvPr>
          <p:cNvSpPr/>
          <p:nvPr/>
        </p:nvSpPr>
        <p:spPr>
          <a:xfrm>
            <a:off x="2234372" y="2374003"/>
            <a:ext cx="4182252" cy="3073708"/>
          </a:xfrm>
          <a:custGeom>
            <a:avLst/>
            <a:gdLst>
              <a:gd name="connsiteX0" fmla="*/ 412455 w 4224292"/>
              <a:gd name="connsiteY0" fmla="*/ 1681758 h 3073708"/>
              <a:gd name="connsiteX1" fmla="*/ 442935 w 4224292"/>
              <a:gd name="connsiteY1" fmla="*/ 1021358 h 3073708"/>
              <a:gd name="connsiteX2" fmla="*/ 412455 w 4224292"/>
              <a:gd name="connsiteY2" fmla="*/ 665758 h 3073708"/>
              <a:gd name="connsiteX3" fmla="*/ 747735 w 4224292"/>
              <a:gd name="connsiteY3" fmla="*/ 178078 h 3073708"/>
              <a:gd name="connsiteX4" fmla="*/ 2119335 w 4224292"/>
              <a:gd name="connsiteY4" fmla="*/ 5358 h 3073708"/>
              <a:gd name="connsiteX5" fmla="*/ 3694135 w 4224292"/>
              <a:gd name="connsiteY5" fmla="*/ 350798 h 3073708"/>
              <a:gd name="connsiteX6" fmla="*/ 4222455 w 4224292"/>
              <a:gd name="connsiteY6" fmla="*/ 1173758 h 3073708"/>
              <a:gd name="connsiteX7" fmla="*/ 3816055 w 4224292"/>
              <a:gd name="connsiteY7" fmla="*/ 2006878 h 3073708"/>
              <a:gd name="connsiteX8" fmla="*/ 2556215 w 4224292"/>
              <a:gd name="connsiteY8" fmla="*/ 2829838 h 3073708"/>
              <a:gd name="connsiteX9" fmla="*/ 1113495 w 4224292"/>
              <a:gd name="connsiteY9" fmla="*/ 3073678 h 3073708"/>
              <a:gd name="connsiteX10" fmla="*/ 239735 w 4224292"/>
              <a:gd name="connsiteY10" fmla="*/ 2819678 h 3073708"/>
              <a:gd name="connsiteX11" fmla="*/ 6055 w 4224292"/>
              <a:gd name="connsiteY11" fmla="*/ 2403118 h 3073708"/>
              <a:gd name="connsiteX12" fmla="*/ 97495 w 4224292"/>
              <a:gd name="connsiteY12" fmla="*/ 2108478 h 3073708"/>
              <a:gd name="connsiteX13" fmla="*/ 412455 w 4224292"/>
              <a:gd name="connsiteY13" fmla="*/ 1681758 h 3073708"/>
              <a:gd name="connsiteX0" fmla="*/ 354761 w 4223748"/>
              <a:gd name="connsiteY0" fmla="*/ 1650008 h 3073708"/>
              <a:gd name="connsiteX1" fmla="*/ 442391 w 4223748"/>
              <a:gd name="connsiteY1" fmla="*/ 1021358 h 3073708"/>
              <a:gd name="connsiteX2" fmla="*/ 411911 w 4223748"/>
              <a:gd name="connsiteY2" fmla="*/ 665758 h 3073708"/>
              <a:gd name="connsiteX3" fmla="*/ 747191 w 4223748"/>
              <a:gd name="connsiteY3" fmla="*/ 178078 h 3073708"/>
              <a:gd name="connsiteX4" fmla="*/ 2118791 w 4223748"/>
              <a:gd name="connsiteY4" fmla="*/ 5358 h 3073708"/>
              <a:gd name="connsiteX5" fmla="*/ 3693591 w 4223748"/>
              <a:gd name="connsiteY5" fmla="*/ 350798 h 3073708"/>
              <a:gd name="connsiteX6" fmla="*/ 4221911 w 4223748"/>
              <a:gd name="connsiteY6" fmla="*/ 1173758 h 3073708"/>
              <a:gd name="connsiteX7" fmla="*/ 3815511 w 4223748"/>
              <a:gd name="connsiteY7" fmla="*/ 2006878 h 3073708"/>
              <a:gd name="connsiteX8" fmla="*/ 2555671 w 4223748"/>
              <a:gd name="connsiteY8" fmla="*/ 2829838 h 3073708"/>
              <a:gd name="connsiteX9" fmla="*/ 1112951 w 4223748"/>
              <a:gd name="connsiteY9" fmla="*/ 3073678 h 3073708"/>
              <a:gd name="connsiteX10" fmla="*/ 239191 w 4223748"/>
              <a:gd name="connsiteY10" fmla="*/ 2819678 h 3073708"/>
              <a:gd name="connsiteX11" fmla="*/ 5511 w 4223748"/>
              <a:gd name="connsiteY11" fmla="*/ 2403118 h 3073708"/>
              <a:gd name="connsiteX12" fmla="*/ 96951 w 4223748"/>
              <a:gd name="connsiteY12" fmla="*/ 2108478 h 3073708"/>
              <a:gd name="connsiteX13" fmla="*/ 354761 w 4223748"/>
              <a:gd name="connsiteY13" fmla="*/ 1650008 h 3073708"/>
              <a:gd name="connsiteX0" fmla="*/ 354761 w 4223748"/>
              <a:gd name="connsiteY0" fmla="*/ 1650008 h 3073708"/>
              <a:gd name="connsiteX1" fmla="*/ 416991 w 4223748"/>
              <a:gd name="connsiteY1" fmla="*/ 1065808 h 3073708"/>
              <a:gd name="connsiteX2" fmla="*/ 411911 w 4223748"/>
              <a:gd name="connsiteY2" fmla="*/ 665758 h 3073708"/>
              <a:gd name="connsiteX3" fmla="*/ 747191 w 4223748"/>
              <a:gd name="connsiteY3" fmla="*/ 178078 h 3073708"/>
              <a:gd name="connsiteX4" fmla="*/ 2118791 w 4223748"/>
              <a:gd name="connsiteY4" fmla="*/ 5358 h 3073708"/>
              <a:gd name="connsiteX5" fmla="*/ 3693591 w 4223748"/>
              <a:gd name="connsiteY5" fmla="*/ 350798 h 3073708"/>
              <a:gd name="connsiteX6" fmla="*/ 4221911 w 4223748"/>
              <a:gd name="connsiteY6" fmla="*/ 1173758 h 3073708"/>
              <a:gd name="connsiteX7" fmla="*/ 3815511 w 4223748"/>
              <a:gd name="connsiteY7" fmla="*/ 2006878 h 3073708"/>
              <a:gd name="connsiteX8" fmla="*/ 2555671 w 4223748"/>
              <a:gd name="connsiteY8" fmla="*/ 2829838 h 3073708"/>
              <a:gd name="connsiteX9" fmla="*/ 1112951 w 4223748"/>
              <a:gd name="connsiteY9" fmla="*/ 3073678 h 3073708"/>
              <a:gd name="connsiteX10" fmla="*/ 239191 w 4223748"/>
              <a:gd name="connsiteY10" fmla="*/ 2819678 h 3073708"/>
              <a:gd name="connsiteX11" fmla="*/ 5511 w 4223748"/>
              <a:gd name="connsiteY11" fmla="*/ 2403118 h 3073708"/>
              <a:gd name="connsiteX12" fmla="*/ 96951 w 4223748"/>
              <a:gd name="connsiteY12" fmla="*/ 2108478 h 3073708"/>
              <a:gd name="connsiteX13" fmla="*/ 354761 w 4223748"/>
              <a:gd name="connsiteY13" fmla="*/ 1650008 h 3073708"/>
              <a:gd name="connsiteX0" fmla="*/ 297055 w 4223192"/>
              <a:gd name="connsiteY0" fmla="*/ 1630958 h 3073708"/>
              <a:gd name="connsiteX1" fmla="*/ 416435 w 4223192"/>
              <a:gd name="connsiteY1" fmla="*/ 1065808 h 3073708"/>
              <a:gd name="connsiteX2" fmla="*/ 411355 w 4223192"/>
              <a:gd name="connsiteY2" fmla="*/ 665758 h 3073708"/>
              <a:gd name="connsiteX3" fmla="*/ 746635 w 4223192"/>
              <a:gd name="connsiteY3" fmla="*/ 178078 h 3073708"/>
              <a:gd name="connsiteX4" fmla="*/ 2118235 w 4223192"/>
              <a:gd name="connsiteY4" fmla="*/ 5358 h 3073708"/>
              <a:gd name="connsiteX5" fmla="*/ 3693035 w 4223192"/>
              <a:gd name="connsiteY5" fmla="*/ 350798 h 3073708"/>
              <a:gd name="connsiteX6" fmla="*/ 4221355 w 4223192"/>
              <a:gd name="connsiteY6" fmla="*/ 1173758 h 3073708"/>
              <a:gd name="connsiteX7" fmla="*/ 3814955 w 4223192"/>
              <a:gd name="connsiteY7" fmla="*/ 2006878 h 3073708"/>
              <a:gd name="connsiteX8" fmla="*/ 2555115 w 4223192"/>
              <a:gd name="connsiteY8" fmla="*/ 2829838 h 3073708"/>
              <a:gd name="connsiteX9" fmla="*/ 1112395 w 4223192"/>
              <a:gd name="connsiteY9" fmla="*/ 3073678 h 3073708"/>
              <a:gd name="connsiteX10" fmla="*/ 238635 w 4223192"/>
              <a:gd name="connsiteY10" fmla="*/ 2819678 h 3073708"/>
              <a:gd name="connsiteX11" fmla="*/ 4955 w 4223192"/>
              <a:gd name="connsiteY11" fmla="*/ 2403118 h 3073708"/>
              <a:gd name="connsiteX12" fmla="*/ 96395 w 4223192"/>
              <a:gd name="connsiteY12" fmla="*/ 2108478 h 3073708"/>
              <a:gd name="connsiteX13" fmla="*/ 297055 w 4223192"/>
              <a:gd name="connsiteY13" fmla="*/ 1630958 h 3073708"/>
              <a:gd name="connsiteX0" fmla="*/ 297055 w 4223192"/>
              <a:gd name="connsiteY0" fmla="*/ 1630958 h 3073708"/>
              <a:gd name="connsiteX1" fmla="*/ 397385 w 4223192"/>
              <a:gd name="connsiteY1" fmla="*/ 1116608 h 3073708"/>
              <a:gd name="connsiteX2" fmla="*/ 411355 w 4223192"/>
              <a:gd name="connsiteY2" fmla="*/ 665758 h 3073708"/>
              <a:gd name="connsiteX3" fmla="*/ 746635 w 4223192"/>
              <a:gd name="connsiteY3" fmla="*/ 178078 h 3073708"/>
              <a:gd name="connsiteX4" fmla="*/ 2118235 w 4223192"/>
              <a:gd name="connsiteY4" fmla="*/ 5358 h 3073708"/>
              <a:gd name="connsiteX5" fmla="*/ 3693035 w 4223192"/>
              <a:gd name="connsiteY5" fmla="*/ 350798 h 3073708"/>
              <a:gd name="connsiteX6" fmla="*/ 4221355 w 4223192"/>
              <a:gd name="connsiteY6" fmla="*/ 1173758 h 3073708"/>
              <a:gd name="connsiteX7" fmla="*/ 3814955 w 4223192"/>
              <a:gd name="connsiteY7" fmla="*/ 2006878 h 3073708"/>
              <a:gd name="connsiteX8" fmla="*/ 2555115 w 4223192"/>
              <a:gd name="connsiteY8" fmla="*/ 2829838 h 3073708"/>
              <a:gd name="connsiteX9" fmla="*/ 1112395 w 4223192"/>
              <a:gd name="connsiteY9" fmla="*/ 3073678 h 3073708"/>
              <a:gd name="connsiteX10" fmla="*/ 238635 w 4223192"/>
              <a:gd name="connsiteY10" fmla="*/ 2819678 h 3073708"/>
              <a:gd name="connsiteX11" fmla="*/ 4955 w 4223192"/>
              <a:gd name="connsiteY11" fmla="*/ 2403118 h 3073708"/>
              <a:gd name="connsiteX12" fmla="*/ 96395 w 4223192"/>
              <a:gd name="connsiteY12" fmla="*/ 2108478 h 3073708"/>
              <a:gd name="connsiteX13" fmla="*/ 297055 w 4223192"/>
              <a:gd name="connsiteY13" fmla="*/ 1630958 h 3073708"/>
              <a:gd name="connsiteX0" fmla="*/ 256115 w 4182252"/>
              <a:gd name="connsiteY0" fmla="*/ 1630958 h 3073708"/>
              <a:gd name="connsiteX1" fmla="*/ 356445 w 4182252"/>
              <a:gd name="connsiteY1" fmla="*/ 1116608 h 3073708"/>
              <a:gd name="connsiteX2" fmla="*/ 370415 w 4182252"/>
              <a:gd name="connsiteY2" fmla="*/ 665758 h 3073708"/>
              <a:gd name="connsiteX3" fmla="*/ 705695 w 4182252"/>
              <a:gd name="connsiteY3" fmla="*/ 178078 h 3073708"/>
              <a:gd name="connsiteX4" fmla="*/ 2077295 w 4182252"/>
              <a:gd name="connsiteY4" fmla="*/ 5358 h 3073708"/>
              <a:gd name="connsiteX5" fmla="*/ 3652095 w 4182252"/>
              <a:gd name="connsiteY5" fmla="*/ 350798 h 3073708"/>
              <a:gd name="connsiteX6" fmla="*/ 4180415 w 4182252"/>
              <a:gd name="connsiteY6" fmla="*/ 1173758 h 3073708"/>
              <a:gd name="connsiteX7" fmla="*/ 3774015 w 4182252"/>
              <a:gd name="connsiteY7" fmla="*/ 2006878 h 3073708"/>
              <a:gd name="connsiteX8" fmla="*/ 2514175 w 4182252"/>
              <a:gd name="connsiteY8" fmla="*/ 2829838 h 3073708"/>
              <a:gd name="connsiteX9" fmla="*/ 1071455 w 4182252"/>
              <a:gd name="connsiteY9" fmla="*/ 3073678 h 3073708"/>
              <a:gd name="connsiteX10" fmla="*/ 197695 w 4182252"/>
              <a:gd name="connsiteY10" fmla="*/ 2819678 h 3073708"/>
              <a:gd name="connsiteX11" fmla="*/ 8465 w 4182252"/>
              <a:gd name="connsiteY11" fmla="*/ 2390418 h 3073708"/>
              <a:gd name="connsiteX12" fmla="*/ 55455 w 4182252"/>
              <a:gd name="connsiteY12" fmla="*/ 2108478 h 3073708"/>
              <a:gd name="connsiteX13" fmla="*/ 256115 w 4182252"/>
              <a:gd name="connsiteY13" fmla="*/ 1630958 h 307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2252" h="3073708">
                <a:moveTo>
                  <a:pt x="256115" y="1630958"/>
                </a:moveTo>
                <a:cubicBezTo>
                  <a:pt x="306280" y="1465646"/>
                  <a:pt x="337395" y="1277475"/>
                  <a:pt x="356445" y="1116608"/>
                </a:cubicBezTo>
                <a:cubicBezTo>
                  <a:pt x="375495" y="955741"/>
                  <a:pt x="312207" y="822180"/>
                  <a:pt x="370415" y="665758"/>
                </a:cubicBezTo>
                <a:cubicBezTo>
                  <a:pt x="428623" y="509336"/>
                  <a:pt x="421215" y="288145"/>
                  <a:pt x="705695" y="178078"/>
                </a:cubicBezTo>
                <a:cubicBezTo>
                  <a:pt x="990175" y="68011"/>
                  <a:pt x="1586228" y="-23429"/>
                  <a:pt x="2077295" y="5358"/>
                </a:cubicBezTo>
                <a:cubicBezTo>
                  <a:pt x="2568362" y="34145"/>
                  <a:pt x="3301575" y="156065"/>
                  <a:pt x="3652095" y="350798"/>
                </a:cubicBezTo>
                <a:cubicBezTo>
                  <a:pt x="4002615" y="545531"/>
                  <a:pt x="4160095" y="897745"/>
                  <a:pt x="4180415" y="1173758"/>
                </a:cubicBezTo>
                <a:cubicBezTo>
                  <a:pt x="4200735" y="1449771"/>
                  <a:pt x="4051722" y="1730865"/>
                  <a:pt x="3774015" y="2006878"/>
                </a:cubicBezTo>
                <a:cubicBezTo>
                  <a:pt x="3496308" y="2282891"/>
                  <a:pt x="2964602" y="2652038"/>
                  <a:pt x="2514175" y="2829838"/>
                </a:cubicBezTo>
                <a:cubicBezTo>
                  <a:pt x="2063748" y="3007638"/>
                  <a:pt x="1457535" y="3075371"/>
                  <a:pt x="1071455" y="3073678"/>
                </a:cubicBezTo>
                <a:cubicBezTo>
                  <a:pt x="685375" y="3071985"/>
                  <a:pt x="374860" y="2933555"/>
                  <a:pt x="197695" y="2819678"/>
                </a:cubicBezTo>
                <a:cubicBezTo>
                  <a:pt x="20530" y="2705801"/>
                  <a:pt x="32172" y="2508951"/>
                  <a:pt x="8465" y="2390418"/>
                </a:cubicBezTo>
                <a:cubicBezTo>
                  <a:pt x="-15242" y="2271885"/>
                  <a:pt x="14180" y="2235055"/>
                  <a:pt x="55455" y="2108478"/>
                </a:cubicBezTo>
                <a:cubicBezTo>
                  <a:pt x="96730" y="1981901"/>
                  <a:pt x="205950" y="1796270"/>
                  <a:pt x="256115" y="1630958"/>
                </a:cubicBez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Lst>
            </a:blip>
            <a:tile tx="0" ty="0" sx="100000" sy="100000" flip="none" algn="tl"/>
          </a:blip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9918E113-7A6B-4DCD-B6E6-2731D3BEFDC0}"/>
              </a:ext>
            </a:extLst>
          </p:cNvPr>
          <p:cNvSpPr/>
          <p:nvPr/>
        </p:nvSpPr>
        <p:spPr>
          <a:xfrm>
            <a:off x="3559827" y="3314081"/>
            <a:ext cx="548640" cy="497840"/>
          </a:xfrm>
          <a:prstGeom prst="ellipse">
            <a:avLst/>
          </a:prstGeom>
          <a:gradFill flip="none" rotWithShape="1">
            <a:gsLst>
              <a:gs pos="0">
                <a:schemeClr val="bg2">
                  <a:lumMod val="25000"/>
                </a:schemeClr>
              </a:gs>
              <a:gs pos="50000">
                <a:schemeClr val="bg2">
                  <a:lumMod val="75000"/>
                </a:schemeClr>
              </a:gs>
              <a:gs pos="100000">
                <a:schemeClr val="bg2">
                  <a:lumMod val="9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30A24E-798F-492C-9F7A-568DCBEF1BD9}"/>
              </a:ext>
            </a:extLst>
          </p:cNvPr>
          <p:cNvSpPr txBox="1"/>
          <p:nvPr/>
        </p:nvSpPr>
        <p:spPr>
          <a:xfrm>
            <a:off x="1132910" y="5569601"/>
            <a:ext cx="3379495" cy="584775"/>
          </a:xfrm>
          <a:prstGeom prst="rect">
            <a:avLst/>
          </a:prstGeom>
          <a:noFill/>
        </p:spPr>
        <p:txBody>
          <a:bodyPr wrap="square" rtlCol="0">
            <a:spAutoFit/>
          </a:bodyPr>
          <a:lstStyle/>
          <a:p>
            <a:pPr algn="ctr"/>
            <a:r>
              <a:rPr lang="en-US" sz="3200" dirty="0">
                <a:solidFill>
                  <a:schemeClr val="bg1"/>
                </a:solidFill>
              </a:rPr>
              <a:t>The “Simple Cell”</a:t>
            </a:r>
          </a:p>
        </p:txBody>
      </p:sp>
      <p:sp>
        <p:nvSpPr>
          <p:cNvPr id="8" name="TextBox 7">
            <a:extLst>
              <a:ext uri="{FF2B5EF4-FFF2-40B4-BE49-F238E27FC236}">
                <a16:creationId xmlns:a16="http://schemas.microsoft.com/office/drawing/2014/main" id="{30FA94B1-1AC0-45BC-9442-7980353AF9CA}"/>
              </a:ext>
            </a:extLst>
          </p:cNvPr>
          <p:cNvSpPr txBox="1"/>
          <p:nvPr/>
        </p:nvSpPr>
        <p:spPr>
          <a:xfrm>
            <a:off x="1066219" y="1597041"/>
            <a:ext cx="1990016" cy="584775"/>
          </a:xfrm>
          <a:prstGeom prst="rect">
            <a:avLst/>
          </a:prstGeom>
          <a:noFill/>
        </p:spPr>
        <p:txBody>
          <a:bodyPr wrap="square" rtlCol="0">
            <a:spAutoFit/>
          </a:bodyPr>
          <a:lstStyle/>
          <a:p>
            <a:pPr algn="ctr"/>
            <a:r>
              <a:rPr lang="en-US" sz="3200" dirty="0">
                <a:solidFill>
                  <a:schemeClr val="bg1"/>
                </a:solidFill>
              </a:rPr>
              <a:t>Nucleus</a:t>
            </a:r>
          </a:p>
        </p:txBody>
      </p:sp>
      <p:cxnSp>
        <p:nvCxnSpPr>
          <p:cNvPr id="10" name="Straight Arrow Connector 9">
            <a:extLst>
              <a:ext uri="{FF2B5EF4-FFF2-40B4-BE49-F238E27FC236}">
                <a16:creationId xmlns:a16="http://schemas.microsoft.com/office/drawing/2014/main" id="{42A9B064-F661-48E4-86DE-B92CC62405ED}"/>
              </a:ext>
            </a:extLst>
          </p:cNvPr>
          <p:cNvCxnSpPr>
            <a:cxnSpLocks/>
            <a:stCxn id="8" idx="2"/>
          </p:cNvCxnSpPr>
          <p:nvPr/>
        </p:nvCxnSpPr>
        <p:spPr>
          <a:xfrm>
            <a:off x="2061227" y="2181816"/>
            <a:ext cx="1487105" cy="1176735"/>
          </a:xfrm>
          <a:prstGeom prst="straightConnector1">
            <a:avLst/>
          </a:prstGeom>
          <a:ln w="7620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57B707-88F0-4C3B-8844-5D2CFB62D77D}"/>
              </a:ext>
            </a:extLst>
          </p:cNvPr>
          <p:cNvSpPr txBox="1"/>
          <p:nvPr/>
        </p:nvSpPr>
        <p:spPr>
          <a:xfrm>
            <a:off x="5823216" y="934340"/>
            <a:ext cx="2280248" cy="1077218"/>
          </a:xfrm>
          <a:prstGeom prst="rect">
            <a:avLst/>
          </a:prstGeom>
          <a:noFill/>
        </p:spPr>
        <p:txBody>
          <a:bodyPr wrap="square" rtlCol="0">
            <a:spAutoFit/>
          </a:bodyPr>
          <a:lstStyle/>
          <a:p>
            <a:pPr algn="ctr"/>
            <a:r>
              <a:rPr lang="en-US" sz="3200" dirty="0">
                <a:solidFill>
                  <a:schemeClr val="bg1"/>
                </a:solidFill>
              </a:rPr>
              <a:t>Cell membrane</a:t>
            </a:r>
          </a:p>
        </p:txBody>
      </p:sp>
      <p:cxnSp>
        <p:nvCxnSpPr>
          <p:cNvPr id="12" name="Straight Arrow Connector 11">
            <a:extLst>
              <a:ext uri="{FF2B5EF4-FFF2-40B4-BE49-F238E27FC236}">
                <a16:creationId xmlns:a16="http://schemas.microsoft.com/office/drawing/2014/main" id="{A46B20E2-C8A4-4267-8889-FF657AFDEA06}"/>
              </a:ext>
            </a:extLst>
          </p:cNvPr>
          <p:cNvCxnSpPr>
            <a:cxnSpLocks/>
            <a:stCxn id="11" idx="2"/>
          </p:cNvCxnSpPr>
          <p:nvPr/>
        </p:nvCxnSpPr>
        <p:spPr>
          <a:xfrm flipH="1">
            <a:off x="5949728" y="2011558"/>
            <a:ext cx="1013612" cy="649982"/>
          </a:xfrm>
          <a:prstGeom prst="straightConnector1">
            <a:avLst/>
          </a:prstGeom>
          <a:ln w="7620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A88DF7D-3E58-4CF2-95F4-0C9EDF575B09}"/>
              </a:ext>
            </a:extLst>
          </p:cNvPr>
          <p:cNvSpPr txBox="1"/>
          <p:nvPr/>
        </p:nvSpPr>
        <p:spPr>
          <a:xfrm>
            <a:off x="375339" y="2643521"/>
            <a:ext cx="1990016" cy="584775"/>
          </a:xfrm>
          <a:prstGeom prst="rect">
            <a:avLst/>
          </a:prstGeom>
          <a:noFill/>
        </p:spPr>
        <p:txBody>
          <a:bodyPr wrap="square" rtlCol="0">
            <a:spAutoFit/>
          </a:bodyPr>
          <a:lstStyle/>
          <a:p>
            <a:pPr algn="ctr"/>
            <a:r>
              <a:rPr lang="en-US" sz="3200" dirty="0">
                <a:solidFill>
                  <a:schemeClr val="bg1"/>
                </a:solidFill>
              </a:rPr>
              <a:t>Cytoplasm</a:t>
            </a:r>
          </a:p>
        </p:txBody>
      </p:sp>
      <p:cxnSp>
        <p:nvCxnSpPr>
          <p:cNvPr id="14" name="Straight Arrow Connector 13">
            <a:extLst>
              <a:ext uri="{FF2B5EF4-FFF2-40B4-BE49-F238E27FC236}">
                <a16:creationId xmlns:a16="http://schemas.microsoft.com/office/drawing/2014/main" id="{99293B1E-FB77-45AB-B249-AE8AE2A6E6C2}"/>
              </a:ext>
            </a:extLst>
          </p:cNvPr>
          <p:cNvCxnSpPr>
            <a:cxnSpLocks/>
            <a:stCxn id="13" idx="2"/>
          </p:cNvCxnSpPr>
          <p:nvPr/>
        </p:nvCxnSpPr>
        <p:spPr>
          <a:xfrm>
            <a:off x="1370347" y="3228296"/>
            <a:ext cx="1813560" cy="1101785"/>
          </a:xfrm>
          <a:prstGeom prst="straightConnector1">
            <a:avLst/>
          </a:prstGeom>
          <a:ln w="76200" cap="rnd">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AAF5F1-B7EB-458C-8F5E-B6C82C3B91ED}"/>
              </a:ext>
            </a:extLst>
          </p:cNvPr>
          <p:cNvSpPr txBox="1"/>
          <p:nvPr/>
        </p:nvSpPr>
        <p:spPr>
          <a:xfrm>
            <a:off x="1032268" y="5578218"/>
            <a:ext cx="3602992" cy="584775"/>
          </a:xfrm>
          <a:prstGeom prst="rect">
            <a:avLst/>
          </a:prstGeom>
          <a:noFill/>
        </p:spPr>
        <p:txBody>
          <a:bodyPr wrap="square" rtlCol="0">
            <a:spAutoFit/>
          </a:bodyPr>
          <a:lstStyle/>
          <a:p>
            <a:pPr algn="ctr"/>
            <a:r>
              <a:rPr lang="en-US" sz="3200" dirty="0">
                <a:solidFill>
                  <a:schemeClr val="bg1"/>
                </a:solidFill>
              </a:rPr>
              <a:t>The “Primitive Cell”</a:t>
            </a:r>
          </a:p>
        </p:txBody>
      </p:sp>
    </p:spTree>
    <p:extLst>
      <p:ext uri="{BB962C8B-B14F-4D97-AF65-F5344CB8AC3E}">
        <p14:creationId xmlns:p14="http://schemas.microsoft.com/office/powerpoint/2010/main" val="61195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type="lt">
                                    <p:tmPct val="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1" nodeType="clickEffect">
                                  <p:stCondLst>
                                    <p:cond delay="0"/>
                                  </p:stCondLst>
                                  <p:iterate type="lt">
                                    <p:tmPct val="10000"/>
                                  </p:iterate>
                                  <p:childTnLst>
                                    <p:animEffect transition="out" filter="fade">
                                      <p:cBhvr>
                                        <p:cTn id="42" dur="500"/>
                                        <p:tgtEl>
                                          <p:spTgt spid="7"/>
                                        </p:tgtEl>
                                      </p:cBhvr>
                                    </p:animEffect>
                                    <p:anim calcmode="lin" valueType="num">
                                      <p:cBhvr>
                                        <p:cTn id="43" dur="5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500"/>
                                        <p:tgtEl>
                                          <p:spTgt spid="7"/>
                                        </p:tgtEl>
                                        <p:attrNameLst>
                                          <p:attrName>ppt_h</p:attrName>
                                        </p:attrNameLst>
                                      </p:cBhvr>
                                      <p:tavLst>
                                        <p:tav tm="0">
                                          <p:val>
                                            <p:strVal val="ppt_h"/>
                                          </p:val>
                                        </p:tav>
                                        <p:tav tm="100000">
                                          <p:val>
                                            <p:strVal val="ppt_h"/>
                                          </p:val>
                                        </p:tav>
                                      </p:tavLst>
                                    </p:anim>
                                    <p:set>
                                      <p:cBhvr>
                                        <p:cTn id="45" dur="1" fill="hold">
                                          <p:stCondLst>
                                            <p:cond delay="499"/>
                                          </p:stCondLst>
                                        </p:cTn>
                                        <p:tgtEl>
                                          <p:spTgt spid="7"/>
                                        </p:tgtEl>
                                        <p:attrNameLst>
                                          <p:attrName>style.visibility</p:attrName>
                                        </p:attrNameLst>
                                      </p:cBhvr>
                                      <p:to>
                                        <p:strVal val="hidden"/>
                                      </p:to>
                                    </p:set>
                                  </p:childTnLst>
                                </p:cTn>
                              </p:par>
                              <p:par>
                                <p:cTn id="46" presetID="45" presetClass="entr" presetSubtype="0" fill="hold" grpId="0" nodeType="withEffect">
                                  <p:stCondLst>
                                    <p:cond delay="250"/>
                                  </p:stCondLst>
                                  <p:iterate type="lt">
                                    <p:tmPct val="10000"/>
                                  </p:iterate>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anim calcmode="lin" valueType="num">
                                      <p:cBhvr>
                                        <p:cTn id="49" dur="500" fill="hold"/>
                                        <p:tgtEl>
                                          <p:spTgt spid="24"/>
                                        </p:tgtEl>
                                        <p:attrNameLst>
                                          <p:attrName>ppt_w</p:attrName>
                                        </p:attrNameLst>
                                      </p:cBhvr>
                                      <p:tavLst>
                                        <p:tav tm="0" fmla="#ppt_w*sin(2.5*pi*$)">
                                          <p:val>
                                            <p:fltVal val="0"/>
                                          </p:val>
                                        </p:tav>
                                        <p:tav tm="100000">
                                          <p:val>
                                            <p:fltVal val="1"/>
                                          </p:val>
                                        </p:tav>
                                      </p:tavLst>
                                    </p:anim>
                                    <p:anim calcmode="lin" valueType="num">
                                      <p:cBhvr>
                                        <p:cTn id="50"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7" grpId="1"/>
      <p:bldP spid="8" grpId="0"/>
      <p:bldP spid="11" grpId="0"/>
      <p:bldP spid="1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54281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531FA6-3DD7-423A-812D-CD48217C62C1}"/>
              </a:ext>
            </a:extLst>
          </p:cNvPr>
          <p:cNvSpPr/>
          <p:nvPr/>
        </p:nvSpPr>
        <p:spPr>
          <a:xfrm>
            <a:off x="1570594" y="4759290"/>
            <a:ext cx="1790195"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AF0CF391-6C48-4347-8ACC-C7151BC6ADE2}"/>
              </a:ext>
            </a:extLst>
          </p:cNvPr>
          <p:cNvSpPr/>
          <p:nvPr/>
        </p:nvSpPr>
        <p:spPr>
          <a:xfrm>
            <a:off x="1568169" y="3681389"/>
            <a:ext cx="1214910"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2" name="Rectangle 11">
            <a:extLst>
              <a:ext uri="{FF2B5EF4-FFF2-40B4-BE49-F238E27FC236}">
                <a16:creationId xmlns:a16="http://schemas.microsoft.com/office/drawing/2014/main" id="{97B3EC96-0554-487C-8748-000744D5728F}"/>
              </a:ext>
            </a:extLst>
          </p:cNvPr>
          <p:cNvSpPr/>
          <p:nvPr/>
        </p:nvSpPr>
        <p:spPr>
          <a:xfrm>
            <a:off x="696158" y="2627711"/>
            <a:ext cx="2060443" cy="557212"/>
          </a:xfrm>
          <a:prstGeom prst="rect">
            <a:avLst/>
          </a:prstGeom>
          <a:solidFill>
            <a:schemeClr val="bg1">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“Scott owes me one thousand dollars”</a:t>
            </a:r>
            <a:endParaRPr lang="en-US" sz="9600" dirty="0">
              <a:solidFill>
                <a:schemeClr val="accent4">
                  <a:lumMod val="60000"/>
                  <a:lumOff val="40000"/>
                </a:schemeClr>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4" name="TextBox 3">
            <a:extLst>
              <a:ext uri="{FF2B5EF4-FFF2-40B4-BE49-F238E27FC236}">
                <a16:creationId xmlns:a16="http://schemas.microsoft.com/office/drawing/2014/main" id="{54884A3C-F836-476F-8FFD-E7312C9B3F9B}"/>
              </a:ext>
            </a:extLst>
          </p:cNvPr>
          <p:cNvSpPr txBox="1"/>
          <p:nvPr/>
        </p:nvSpPr>
        <p:spPr>
          <a:xfrm>
            <a:off x="685800" y="1595122"/>
            <a:ext cx="8015377" cy="1077218"/>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mj-lt"/>
              </a:rPr>
              <a:t> </a:t>
            </a:r>
            <a:r>
              <a:rPr lang="en-US" sz="3200" dirty="0">
                <a:effectLst>
                  <a:outerShdw blurRad="38100" dist="38100" dir="2700000" algn="tl">
                    <a:srgbClr val="000000">
                      <a:alpha val="43137"/>
                    </a:srgbClr>
                  </a:outerShdw>
                </a:effectLst>
              </a:rPr>
              <a:t>The overwhelming majority of the manuscripts </a:t>
            </a:r>
            <a:endParaRPr lang="en-US" sz="3200" i="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5" name="TextBox 4">
            <a:extLst>
              <a:ext uri="{FF2B5EF4-FFF2-40B4-BE49-F238E27FC236}">
                <a16:creationId xmlns:a16="http://schemas.microsoft.com/office/drawing/2014/main" id="{4928FD81-CFA5-422C-9C4D-C9D9BAFEBB20}"/>
              </a:ext>
            </a:extLst>
          </p:cNvPr>
          <p:cNvSpPr txBox="1"/>
          <p:nvPr/>
        </p:nvSpPr>
        <p:spPr>
          <a:xfrm>
            <a:off x="458207" y="2607996"/>
            <a:ext cx="8229600"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“‘Scotts owe’ me one thousand dollars”</a:t>
            </a:r>
            <a:endParaRPr lang="en-US" sz="9600" dirty="0">
              <a:solidFill>
                <a:schemeClr val="accent4">
                  <a:lumMod val="60000"/>
                  <a:lumOff val="40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DE77B878-4970-4799-A498-9DFC30E2960F}"/>
              </a:ext>
            </a:extLst>
          </p:cNvPr>
          <p:cNvSpPr txBox="1"/>
          <p:nvPr/>
        </p:nvSpPr>
        <p:spPr>
          <a:xfrm>
            <a:off x="686806" y="3128212"/>
            <a:ext cx="8034338" cy="584775"/>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mj-lt"/>
              </a:rPr>
              <a:t> </a:t>
            </a:r>
            <a:r>
              <a:rPr lang="en-US" sz="3200" dirty="0">
                <a:effectLst>
                  <a:outerShdw blurRad="38100" dist="38100" dir="2700000" algn="tl">
                    <a:srgbClr val="000000">
                      <a:alpha val="43137"/>
                    </a:srgbClr>
                  </a:outerShdw>
                </a:effectLst>
              </a:rPr>
              <a:t>A few later ones say “Scotts owe”</a:t>
            </a:r>
            <a:endParaRPr lang="en-US" sz="3200" i="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7" name="TextBox 6">
            <a:extLst>
              <a:ext uri="{FF2B5EF4-FFF2-40B4-BE49-F238E27FC236}">
                <a16:creationId xmlns:a16="http://schemas.microsoft.com/office/drawing/2014/main" id="{27EB4105-7799-46C9-BB00-263CC6A1F2DE}"/>
              </a:ext>
            </a:extLst>
          </p:cNvPr>
          <p:cNvSpPr txBox="1"/>
          <p:nvPr/>
        </p:nvSpPr>
        <p:spPr>
          <a:xfrm>
            <a:off x="458207" y="3649553"/>
            <a:ext cx="8229600"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“Scott ‘owns’ me one thousand dollars”</a:t>
            </a:r>
            <a:endParaRPr lang="en-US" sz="9600" dirty="0">
              <a:solidFill>
                <a:schemeClr val="accent4">
                  <a:lumMod val="60000"/>
                  <a:lumOff val="40000"/>
                </a:schemeClr>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D9E9FB8D-C7E2-45AA-9C7D-8892A2D942C3}"/>
              </a:ext>
            </a:extLst>
          </p:cNvPr>
          <p:cNvSpPr txBox="1"/>
          <p:nvPr/>
        </p:nvSpPr>
        <p:spPr>
          <a:xfrm>
            <a:off x="686806" y="4169769"/>
            <a:ext cx="8034338" cy="584775"/>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mj-lt"/>
              </a:rPr>
              <a:t> </a:t>
            </a:r>
            <a:r>
              <a:rPr lang="en-US" sz="3200" dirty="0">
                <a:effectLst>
                  <a:outerShdw blurRad="38100" dist="38100" dir="2700000" algn="tl">
                    <a:srgbClr val="000000">
                      <a:alpha val="43137"/>
                    </a:srgbClr>
                  </a:outerShdw>
                </a:effectLst>
              </a:rPr>
              <a:t>A few other late ones read “owns”</a:t>
            </a:r>
            <a:endParaRPr lang="en-US" sz="3200" i="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id="{1EF40299-EAFC-446F-90D3-2D9D67D1C480}"/>
              </a:ext>
            </a:extLst>
          </p:cNvPr>
          <p:cNvSpPr txBox="1"/>
          <p:nvPr/>
        </p:nvSpPr>
        <p:spPr>
          <a:xfrm>
            <a:off x="459213" y="4710302"/>
            <a:ext cx="8229600"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“Scott ‘owes my’ one thousand dollars”</a:t>
            </a:r>
            <a:endParaRPr lang="en-US" sz="9600" dirty="0">
              <a:solidFill>
                <a:schemeClr val="accent4">
                  <a:lumMod val="60000"/>
                  <a:lumOff val="40000"/>
                </a:schemeClr>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BC97EF3B-AE4E-4CE5-BE11-084BE19B665C}"/>
              </a:ext>
            </a:extLst>
          </p:cNvPr>
          <p:cNvSpPr txBox="1"/>
          <p:nvPr/>
        </p:nvSpPr>
        <p:spPr>
          <a:xfrm>
            <a:off x="687812" y="5230518"/>
            <a:ext cx="8034338" cy="584775"/>
          </a:xfrm>
          <a:prstGeom prst="rect">
            <a:avLst/>
          </a:prstGeom>
          <a:noFill/>
        </p:spPr>
        <p:txBody>
          <a:bodyPr wrap="square" rtlCol="0">
            <a:spAutoFit/>
          </a:bodyPr>
          <a:lstStyle/>
          <a:p>
            <a:pPr marL="171450" indent="-1714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latin typeface="+mj-lt"/>
              </a:rPr>
              <a:t> </a:t>
            </a:r>
            <a:r>
              <a:rPr lang="en-US" sz="3200" dirty="0">
                <a:effectLst>
                  <a:outerShdw blurRad="38100" dist="38100" dir="2700000" algn="tl">
                    <a:srgbClr val="000000">
                      <a:alpha val="43137"/>
                    </a:srgbClr>
                  </a:outerShdw>
                </a:effectLst>
              </a:rPr>
              <a:t>A very few much later ones say “owes my” </a:t>
            </a:r>
            <a:endParaRPr lang="en-US" sz="3200" i="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181274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3" grpId="0"/>
      <p:bldP spid="4" grpId="0"/>
      <p:bldP spid="5" grpId="0"/>
      <p:bldP spid="6" grpId="0"/>
      <p:bldP spid="7" grpId="0"/>
      <p:bldP spid="8"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pic>
        <p:nvPicPr>
          <p:cNvPr id="3" name="Picture 2">
            <a:extLst>
              <a:ext uri="{FF2B5EF4-FFF2-40B4-BE49-F238E27FC236}">
                <a16:creationId xmlns:a16="http://schemas.microsoft.com/office/drawing/2014/main" id="{C76C3F6B-AFF0-471C-A2CD-7E65B41E5F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3664844">
            <a:off x="1040660" y="2883925"/>
            <a:ext cx="4265744" cy="1792815"/>
          </a:xfrm>
          <a:prstGeom prst="rect">
            <a:avLst/>
          </a:prstGeom>
        </p:spPr>
      </p:pic>
      <p:pic>
        <p:nvPicPr>
          <p:cNvPr id="6" name="Picture 5">
            <a:extLst>
              <a:ext uri="{FF2B5EF4-FFF2-40B4-BE49-F238E27FC236}">
                <a16:creationId xmlns:a16="http://schemas.microsoft.com/office/drawing/2014/main" id="{061B8AB7-5A54-4DA3-933B-E3257196E86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4043264">
            <a:off x="1253509" y="2783931"/>
            <a:ext cx="4265744" cy="1792815"/>
          </a:xfrm>
          <a:prstGeom prst="rect">
            <a:avLst/>
          </a:prstGeom>
        </p:spPr>
      </p:pic>
      <p:pic>
        <p:nvPicPr>
          <p:cNvPr id="7" name="Picture 6">
            <a:extLst>
              <a:ext uri="{FF2B5EF4-FFF2-40B4-BE49-F238E27FC236}">
                <a16:creationId xmlns:a16="http://schemas.microsoft.com/office/drawing/2014/main" id="{E244EC95-E7AA-497F-AB14-59704D4CD4A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4523264">
            <a:off x="1582964" y="2673815"/>
            <a:ext cx="4265744" cy="1792815"/>
          </a:xfrm>
          <a:prstGeom prst="rect">
            <a:avLst/>
          </a:prstGeom>
        </p:spPr>
      </p:pic>
      <p:pic>
        <p:nvPicPr>
          <p:cNvPr id="8" name="Picture 7">
            <a:extLst>
              <a:ext uri="{FF2B5EF4-FFF2-40B4-BE49-F238E27FC236}">
                <a16:creationId xmlns:a16="http://schemas.microsoft.com/office/drawing/2014/main" id="{FEEA77BD-545E-448D-9050-2C8E853F6E1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5003264">
            <a:off x="1934229" y="2748871"/>
            <a:ext cx="4265744" cy="1792815"/>
          </a:xfrm>
          <a:prstGeom prst="rect">
            <a:avLst/>
          </a:prstGeom>
        </p:spPr>
      </p:pic>
      <p:pic>
        <p:nvPicPr>
          <p:cNvPr id="10" name="Picture 9">
            <a:extLst>
              <a:ext uri="{FF2B5EF4-FFF2-40B4-BE49-F238E27FC236}">
                <a16:creationId xmlns:a16="http://schemas.microsoft.com/office/drawing/2014/main" id="{807F2F40-1157-4AE3-8962-D6D38D40F4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5363264">
            <a:off x="2183632" y="2781248"/>
            <a:ext cx="4265744" cy="1792815"/>
          </a:xfrm>
          <a:prstGeom prst="rect">
            <a:avLst/>
          </a:prstGeom>
        </p:spPr>
      </p:pic>
      <p:pic>
        <p:nvPicPr>
          <p:cNvPr id="11" name="Picture 10">
            <a:extLst>
              <a:ext uri="{FF2B5EF4-FFF2-40B4-BE49-F238E27FC236}">
                <a16:creationId xmlns:a16="http://schemas.microsoft.com/office/drawing/2014/main" id="{28A38A62-7342-47B2-A6F6-9313EEB903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5723264">
            <a:off x="2439127" y="2835179"/>
            <a:ext cx="4265744" cy="1792815"/>
          </a:xfrm>
          <a:prstGeom prst="rect">
            <a:avLst/>
          </a:prstGeom>
        </p:spPr>
      </p:pic>
      <p:pic>
        <p:nvPicPr>
          <p:cNvPr id="12" name="Picture 11">
            <a:extLst>
              <a:ext uri="{FF2B5EF4-FFF2-40B4-BE49-F238E27FC236}">
                <a16:creationId xmlns:a16="http://schemas.microsoft.com/office/drawing/2014/main" id="{089CA4D7-BB43-4274-A05F-AED9DC61A70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083264">
            <a:off x="2648679" y="2877286"/>
            <a:ext cx="4265744" cy="1792815"/>
          </a:xfrm>
          <a:prstGeom prst="rect">
            <a:avLst/>
          </a:prstGeom>
        </p:spPr>
      </p:pic>
      <p:pic>
        <p:nvPicPr>
          <p:cNvPr id="13" name="Picture 12">
            <a:extLst>
              <a:ext uri="{FF2B5EF4-FFF2-40B4-BE49-F238E27FC236}">
                <a16:creationId xmlns:a16="http://schemas.microsoft.com/office/drawing/2014/main" id="{DDE1B43C-0C46-4558-8769-BC3CDE2B6DA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443264">
            <a:off x="2888481" y="3002792"/>
            <a:ext cx="4265744" cy="1792815"/>
          </a:xfrm>
          <a:prstGeom prst="rect">
            <a:avLst/>
          </a:prstGeom>
        </p:spPr>
      </p:pic>
      <p:pic>
        <p:nvPicPr>
          <p:cNvPr id="14" name="Picture 13">
            <a:extLst>
              <a:ext uri="{FF2B5EF4-FFF2-40B4-BE49-F238E27FC236}">
                <a16:creationId xmlns:a16="http://schemas.microsoft.com/office/drawing/2014/main" id="{3BCF0DA1-0FF3-45DB-887F-727D8566EEE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803264">
            <a:off x="3128285" y="3118586"/>
            <a:ext cx="4265744" cy="1792815"/>
          </a:xfrm>
          <a:prstGeom prst="rect">
            <a:avLst/>
          </a:prstGeom>
        </p:spPr>
      </p:pic>
      <p:pic>
        <p:nvPicPr>
          <p:cNvPr id="15" name="Picture 14">
            <a:extLst>
              <a:ext uri="{FF2B5EF4-FFF2-40B4-BE49-F238E27FC236}">
                <a16:creationId xmlns:a16="http://schemas.microsoft.com/office/drawing/2014/main" id="{6BD85C0F-E9D1-4230-BBB0-93EFA18B14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163264">
            <a:off x="3240341" y="3253806"/>
            <a:ext cx="4265744" cy="1792815"/>
          </a:xfrm>
          <a:prstGeom prst="rect">
            <a:avLst/>
          </a:prstGeom>
        </p:spPr>
      </p:pic>
    </p:spTree>
    <p:extLst>
      <p:ext uri="{BB962C8B-B14F-4D97-AF65-F5344CB8AC3E}">
        <p14:creationId xmlns:p14="http://schemas.microsoft.com/office/powerpoint/2010/main" val="223645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4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6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8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12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14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16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18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27947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2308324"/>
          </a:xfrm>
          <a:prstGeom prst="rect">
            <a:avLst/>
          </a:prstGeom>
          <a:noFill/>
        </p:spPr>
        <p:txBody>
          <a:bodyPr wrap="square" rtlCol="0">
            <a:spAutoFit/>
          </a:bodyPr>
          <a:lstStyle/>
          <a:p>
            <a:r>
              <a:rPr lang="en-US" sz="3600" dirty="0">
                <a:solidFill>
                  <a:schemeClr val="accent4">
                    <a:lumMod val="60000"/>
                    <a:lumOff val="40000"/>
                  </a:schemeClr>
                </a:solidFill>
              </a:rPr>
              <a:t>Mark Twain ~ </a:t>
            </a:r>
            <a:r>
              <a:rPr lang="en-US" sz="3600" dirty="0"/>
              <a:t>“Most people are bothered by those passages of Scripture they do not understand, but the passages that bother me are those I do understand.”</a:t>
            </a: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76535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279482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pic>
        <p:nvPicPr>
          <p:cNvPr id="2" name="Oprah Denies Jesus Christ">
            <a:hlinkClick r:id="" action="ppaction://media"/>
            <a:extLst>
              <a:ext uri="{FF2B5EF4-FFF2-40B4-BE49-F238E27FC236}">
                <a16:creationId xmlns:a16="http://schemas.microsoft.com/office/drawing/2014/main" id="{57B09832-4B25-4393-87F4-9E6BEF96AA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21375989">
            <a:off x="2180518" y="1635389"/>
            <a:ext cx="4782965" cy="3587222"/>
          </a:xfrm>
          <a:prstGeom prst="rect">
            <a:avLst/>
          </a:prstGeom>
        </p:spPr>
      </p:pic>
    </p:spTree>
    <p:extLst>
      <p:ext uri="{BB962C8B-B14F-4D97-AF65-F5344CB8AC3E}">
        <p14:creationId xmlns:p14="http://schemas.microsoft.com/office/powerpoint/2010/main" val="232770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11240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49492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2554545"/>
          </a:xfrm>
          <a:prstGeom prst="rect">
            <a:avLst/>
          </a:prstGeom>
          <a:noFill/>
        </p:spPr>
        <p:txBody>
          <a:bodyPr wrap="square" rtlCol="0">
            <a:spAutoFit/>
          </a:bodyPr>
          <a:lstStyle/>
          <a:p>
            <a:r>
              <a:rPr lang="en-US" sz="3200" dirty="0">
                <a:solidFill>
                  <a:schemeClr val="accent4">
                    <a:lumMod val="60000"/>
                    <a:lumOff val="40000"/>
                  </a:schemeClr>
                </a:solidFill>
              </a:rPr>
              <a:t>Elisabeth Elliot ~ </a:t>
            </a:r>
            <a:r>
              <a:rPr lang="en-US" sz="3200" dirty="0"/>
              <a:t>“The Word of God I think of as a straight edge, which shows up our own crookedness. We can’t really tell how crooked our thinking is until we line it up with the straight edge of Scripture.” </a:t>
            </a: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94186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33196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1077218"/>
          </a:xfrm>
          <a:prstGeom prst="rect">
            <a:avLst/>
          </a:prstGeom>
          <a:noFill/>
        </p:spPr>
        <p:txBody>
          <a:bodyPr wrap="square" rtlCol="0">
            <a:spAutoFit/>
          </a:bodyPr>
          <a:lstStyle/>
          <a:p>
            <a:r>
              <a:rPr lang="en-US" sz="3200" dirty="0"/>
              <a:t>Ps 119:105 ~ </a:t>
            </a:r>
            <a:r>
              <a:rPr lang="en-US" sz="3200" dirty="0">
                <a:solidFill>
                  <a:schemeClr val="accent4">
                    <a:lumMod val="60000"/>
                    <a:lumOff val="40000"/>
                  </a:schemeClr>
                </a:solidFill>
              </a:rPr>
              <a:t>Your word is a lamp to my feet </a:t>
            </a:r>
          </a:p>
          <a:p>
            <a:r>
              <a:rPr lang="en-US" sz="3200" dirty="0">
                <a:solidFill>
                  <a:schemeClr val="accent4">
                    <a:lumMod val="60000"/>
                    <a:lumOff val="40000"/>
                  </a:schemeClr>
                </a:solidFill>
              </a:rPr>
              <a:t>And a light to my path. </a:t>
            </a: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
        <p:nvSpPr>
          <p:cNvPr id="4" name="TextBox 3">
            <a:extLst>
              <a:ext uri="{FF2B5EF4-FFF2-40B4-BE49-F238E27FC236}">
                <a16:creationId xmlns:a16="http://schemas.microsoft.com/office/drawing/2014/main" id="{5BB29E59-6822-4A02-9FAA-A586172E1726}"/>
              </a:ext>
            </a:extLst>
          </p:cNvPr>
          <p:cNvSpPr txBox="1"/>
          <p:nvPr/>
        </p:nvSpPr>
        <p:spPr>
          <a:xfrm>
            <a:off x="461958" y="2079806"/>
            <a:ext cx="8229600" cy="1569660"/>
          </a:xfrm>
          <a:prstGeom prst="rect">
            <a:avLst/>
          </a:prstGeom>
          <a:noFill/>
        </p:spPr>
        <p:txBody>
          <a:bodyPr wrap="square" rtlCol="0">
            <a:spAutoFit/>
          </a:bodyPr>
          <a:lstStyle/>
          <a:p>
            <a:r>
              <a:rPr lang="en-US" sz="3200" dirty="0"/>
              <a:t>Ps. 119:9 ~ </a:t>
            </a:r>
            <a:r>
              <a:rPr lang="en-US" sz="3200" dirty="0">
                <a:solidFill>
                  <a:schemeClr val="accent4">
                    <a:lumMod val="60000"/>
                    <a:lumOff val="40000"/>
                  </a:schemeClr>
                </a:solidFill>
              </a:rPr>
              <a:t>How can a young man cleanse his way? </a:t>
            </a:r>
          </a:p>
          <a:p>
            <a:r>
              <a:rPr lang="en-US" sz="3200" dirty="0">
                <a:solidFill>
                  <a:schemeClr val="accent4">
                    <a:lumMod val="60000"/>
                    <a:lumOff val="40000"/>
                  </a:schemeClr>
                </a:solidFill>
              </a:rPr>
              <a:t>By taking heed according to Your word. </a:t>
            </a:r>
          </a:p>
        </p:txBody>
      </p:sp>
    </p:spTree>
    <p:extLst>
      <p:ext uri="{BB962C8B-B14F-4D97-AF65-F5344CB8AC3E}">
        <p14:creationId xmlns:p14="http://schemas.microsoft.com/office/powerpoint/2010/main" val="331095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99493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5262979"/>
          </a:xfrm>
          <a:prstGeom prst="rect">
            <a:avLst/>
          </a:prstGeom>
          <a:noFill/>
        </p:spPr>
        <p:txBody>
          <a:bodyPr wrap="square" rtlCol="0">
            <a:spAutoFit/>
          </a:bodyPr>
          <a:lstStyle/>
          <a:p>
            <a:r>
              <a:rPr lang="en-US" sz="2800" dirty="0">
                <a:solidFill>
                  <a:schemeClr val="bg1"/>
                </a:solidFill>
              </a:rPr>
              <a:t>2 Timothy 3:10-17 ~ </a:t>
            </a:r>
            <a:r>
              <a:rPr lang="en-US" sz="2800" baseline="30000" dirty="0">
                <a:solidFill>
                  <a:schemeClr val="bg1"/>
                </a:solidFill>
              </a:rPr>
              <a:t>10</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But you have carefully followed my doctrine, manner of life, purpose, faith, longsuffering, love, perseverance, </a:t>
            </a:r>
            <a:r>
              <a:rPr lang="en-US" sz="2800" baseline="30000" dirty="0">
                <a:solidFill>
                  <a:schemeClr val="bg1"/>
                </a:solidFill>
              </a:rPr>
              <a:t>11</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persecutions, afflictions, which happened to me at Antioch, at Iconium, at Lystra—what persecutions I endured. And out of </a:t>
            </a:r>
            <a:r>
              <a:rPr lang="en-US" sz="2800" i="1" dirty="0">
                <a:solidFill>
                  <a:schemeClr val="accent4">
                    <a:lumMod val="60000"/>
                    <a:lumOff val="40000"/>
                  </a:schemeClr>
                </a:solidFill>
              </a:rPr>
              <a:t>them</a:t>
            </a:r>
            <a:r>
              <a:rPr lang="en-US" sz="2800" dirty="0">
                <a:solidFill>
                  <a:schemeClr val="accent4">
                    <a:lumMod val="60000"/>
                    <a:lumOff val="40000"/>
                  </a:schemeClr>
                </a:solidFill>
              </a:rPr>
              <a:t> all the Lord delivered me. </a:t>
            </a:r>
            <a:r>
              <a:rPr lang="en-US" sz="2800" baseline="30000" dirty="0">
                <a:solidFill>
                  <a:schemeClr val="bg1"/>
                </a:solidFill>
              </a:rPr>
              <a:t>12</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Yes, and all who desire to live godly in Christ Jesus will suffer persecution. </a:t>
            </a:r>
            <a:r>
              <a:rPr lang="en-US" sz="2800" baseline="30000" dirty="0">
                <a:solidFill>
                  <a:schemeClr val="accent4">
                    <a:lumMod val="60000"/>
                    <a:lumOff val="40000"/>
                  </a:schemeClr>
                </a:solidFill>
              </a:rPr>
              <a:t>13 </a:t>
            </a:r>
            <a:r>
              <a:rPr lang="en-US" sz="2800" dirty="0">
                <a:solidFill>
                  <a:schemeClr val="accent4">
                    <a:lumMod val="60000"/>
                    <a:lumOff val="40000"/>
                  </a:schemeClr>
                </a:solidFill>
              </a:rPr>
              <a:t>But evil men and impostors will grow worse and worse, deceiving and being deceived. </a:t>
            </a:r>
            <a:r>
              <a:rPr lang="en-US" sz="2800" baseline="30000" dirty="0">
                <a:solidFill>
                  <a:schemeClr val="bg1"/>
                </a:solidFill>
              </a:rPr>
              <a:t>14</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But you must continue in the things which you have learned and been assured of, knowing from</a:t>
            </a:r>
          </a:p>
          <a:p>
            <a:r>
              <a:rPr lang="en-US" sz="2800" dirty="0">
                <a:solidFill>
                  <a:schemeClr val="accent4">
                    <a:lumMod val="60000"/>
                    <a:lumOff val="40000"/>
                  </a:schemeClr>
                </a:solidFill>
              </a:rPr>
              <a:t>whom you have learned </a:t>
            </a:r>
            <a:r>
              <a:rPr lang="en-US" sz="2800" i="1" dirty="0">
                <a:solidFill>
                  <a:schemeClr val="accent4">
                    <a:lumMod val="60000"/>
                    <a:lumOff val="40000"/>
                  </a:schemeClr>
                </a:solidFill>
              </a:rPr>
              <a:t>them,</a:t>
            </a:r>
            <a:r>
              <a:rPr lang="en-US" sz="2800" dirty="0">
                <a:solidFill>
                  <a:schemeClr val="accent4">
                    <a:lumMod val="60000"/>
                    <a:lumOff val="40000"/>
                  </a:schemeClr>
                </a:solidFill>
              </a:rPr>
              <a:t> </a:t>
            </a: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403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E3AD43-B12C-48BB-B300-EDC87C15BA85}"/>
              </a:ext>
            </a:extLst>
          </p:cNvPr>
          <p:cNvSpPr txBox="1"/>
          <p:nvPr/>
        </p:nvSpPr>
        <p:spPr>
          <a:xfrm>
            <a:off x="457201" y="1074906"/>
            <a:ext cx="8229600" cy="3970318"/>
          </a:xfrm>
          <a:prstGeom prst="rect">
            <a:avLst/>
          </a:prstGeom>
          <a:noFill/>
        </p:spPr>
        <p:txBody>
          <a:bodyPr wrap="square" rtlCol="0">
            <a:spAutoFit/>
          </a:bodyPr>
          <a:lstStyle/>
          <a:p>
            <a:r>
              <a:rPr lang="en-US" sz="2800" dirty="0">
                <a:solidFill>
                  <a:schemeClr val="bg1"/>
                </a:solidFill>
              </a:rPr>
              <a:t>2 Timothy 3:10-17 ~ </a:t>
            </a:r>
            <a:r>
              <a:rPr lang="en-US" sz="2800" baseline="30000" dirty="0">
                <a:solidFill>
                  <a:schemeClr val="bg1"/>
                </a:solidFill>
              </a:rPr>
              <a:t>15</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and that from childhood you have known the Holy Scriptures, which are able to make you wise for salvation through faith which is in Christ Jesus. </a:t>
            </a:r>
          </a:p>
          <a:p>
            <a:r>
              <a:rPr lang="en-US" sz="2800" baseline="30000" dirty="0">
                <a:solidFill>
                  <a:schemeClr val="bg1"/>
                </a:solidFill>
              </a:rPr>
              <a:t>16</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All Scripture </a:t>
            </a:r>
            <a:r>
              <a:rPr lang="en-US" sz="2800" i="1" dirty="0">
                <a:solidFill>
                  <a:schemeClr val="accent4">
                    <a:lumMod val="60000"/>
                    <a:lumOff val="40000"/>
                  </a:schemeClr>
                </a:solidFill>
              </a:rPr>
              <a:t>is</a:t>
            </a:r>
            <a:r>
              <a:rPr lang="en-US" sz="2800" dirty="0">
                <a:solidFill>
                  <a:schemeClr val="accent4">
                    <a:lumMod val="60000"/>
                    <a:lumOff val="40000"/>
                  </a:schemeClr>
                </a:solidFill>
              </a:rPr>
              <a:t> given by inspiration of God, and </a:t>
            </a:r>
            <a:r>
              <a:rPr lang="en-US" sz="2800" i="1" dirty="0">
                <a:solidFill>
                  <a:schemeClr val="accent4">
                    <a:lumMod val="60000"/>
                    <a:lumOff val="40000"/>
                  </a:schemeClr>
                </a:solidFill>
              </a:rPr>
              <a:t>is</a:t>
            </a:r>
            <a:r>
              <a:rPr lang="en-US" sz="2800" dirty="0">
                <a:solidFill>
                  <a:schemeClr val="accent4">
                    <a:lumMod val="60000"/>
                    <a:lumOff val="40000"/>
                  </a:schemeClr>
                </a:solidFill>
              </a:rPr>
              <a:t> profitable for doctrine, for reproof, for correction, for instruction in righteousness, </a:t>
            </a:r>
            <a:r>
              <a:rPr lang="en-US" sz="2800" baseline="30000" dirty="0">
                <a:solidFill>
                  <a:schemeClr val="bg1"/>
                </a:solidFill>
              </a:rPr>
              <a:t>17</a:t>
            </a:r>
            <a:r>
              <a:rPr lang="en-US" sz="2800" baseline="30000" dirty="0">
                <a:solidFill>
                  <a:schemeClr val="accent4">
                    <a:lumMod val="60000"/>
                    <a:lumOff val="40000"/>
                  </a:schemeClr>
                </a:solidFill>
              </a:rPr>
              <a:t> </a:t>
            </a:r>
            <a:r>
              <a:rPr lang="en-US" sz="2800" dirty="0">
                <a:solidFill>
                  <a:schemeClr val="accent4">
                    <a:lumMod val="60000"/>
                    <a:lumOff val="40000"/>
                  </a:schemeClr>
                </a:solidFill>
              </a:rPr>
              <a:t>that the man of God may be complete, thoroughly equipped for every good work. </a:t>
            </a:r>
          </a:p>
        </p:txBody>
      </p:sp>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17126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spTree>
    <p:extLst>
      <p:ext uri="{BB962C8B-B14F-4D97-AF65-F5344CB8AC3E}">
        <p14:creationId xmlns:p14="http://schemas.microsoft.com/office/powerpoint/2010/main" val="8692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EACA0D-C392-4864-A3A4-68CCC7575880}"/>
              </a:ext>
            </a:extLst>
          </p:cNvPr>
          <p:cNvSpPr txBox="1"/>
          <p:nvPr/>
        </p:nvSpPr>
        <p:spPr>
          <a:xfrm>
            <a:off x="3511672" y="80262"/>
            <a:ext cx="3370648" cy="1107996"/>
          </a:xfrm>
          <a:prstGeom prst="rect">
            <a:avLst/>
          </a:prstGeom>
          <a:noFill/>
        </p:spPr>
        <p:txBody>
          <a:bodyPr wrap="square" rtlCol="0">
            <a:spAutoFit/>
          </a:bodyPr>
          <a:lstStyle/>
          <a:p>
            <a:r>
              <a:rPr lang="en-US" sz="6600" dirty="0">
                <a:solidFill>
                  <a:schemeClr val="bg1"/>
                </a:solidFill>
                <a:latin typeface="Return To Sender" panose="02000000000000000000" pitchFamily="2" charset="0"/>
                <a:ea typeface="Return To Sender" panose="02000000000000000000" pitchFamily="2" charset="0"/>
              </a:rPr>
              <a:t>3</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10</a:t>
            </a:r>
            <a:r>
              <a:rPr lang="en-US" sz="6600" dirty="0">
                <a:solidFill>
                  <a:schemeClr val="bg1"/>
                </a:solidFill>
                <a:latin typeface="Archistico" panose="02040802050405020203" pitchFamily="18" charset="0"/>
                <a:ea typeface="Return To Sender" panose="02000000000000000000" pitchFamily="2" charset="0"/>
              </a:rPr>
              <a:t>-</a:t>
            </a:r>
            <a:r>
              <a:rPr lang="en-US" sz="6600" dirty="0">
                <a:solidFill>
                  <a:schemeClr val="bg1"/>
                </a:solidFill>
                <a:latin typeface="Return To Sender" panose="02000000000000000000" pitchFamily="2" charset="0"/>
                <a:ea typeface="Return To Sender" panose="02000000000000000000" pitchFamily="2" charset="0"/>
              </a:rPr>
              <a:t>17 </a:t>
            </a:r>
          </a:p>
        </p:txBody>
      </p:sp>
      <p:pic>
        <p:nvPicPr>
          <p:cNvPr id="3" name="Picture 2">
            <a:extLst>
              <a:ext uri="{FF2B5EF4-FFF2-40B4-BE49-F238E27FC236}">
                <a16:creationId xmlns:a16="http://schemas.microsoft.com/office/drawing/2014/main" id="{D201C398-CD91-494F-8CD0-6BD46D4326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33" b="98761" l="2353" r="98353">
                        <a14:foregroundMark x1="7529" y1="28142" x2="17059" y2="81239"/>
                        <a14:foregroundMark x1="2588" y1="27788" x2="11412" y2="93805"/>
                        <a14:foregroundMark x1="11412" y1="93805" x2="21765" y2="90796"/>
                        <a14:foregroundMark x1="33529" y1="12212" x2="39412" y2="12212"/>
                        <a14:foregroundMark x1="39412" y1="12212" x2="39647" y2="12035"/>
                        <a14:foregroundMark x1="44235" y1="12035" x2="57176" y2="6018"/>
                        <a14:foregroundMark x1="57176" y1="6018" x2="64353" y2="5133"/>
                        <a14:foregroundMark x1="64353" y1="5133" x2="74706" y2="6903"/>
                        <a14:foregroundMark x1="90706" y1="47788" x2="94588" y2="54867"/>
                        <a14:foregroundMark x1="94588" y1="54867" x2="87647" y2="56991"/>
                        <a14:foregroundMark x1="87647" y1="56991" x2="86235" y2="56814"/>
                        <a14:foregroundMark x1="98353" y1="60000" x2="96235" y2="56460"/>
                        <a14:foregroundMark x1="2353" y1="27965" x2="4000" y2="39115"/>
                        <a14:foregroundMark x1="69412" y1="92389" x2="68118" y2="93097"/>
                        <a14:foregroundMark x1="70941" y1="98761" x2="71647" y2="98230"/>
                        <a14:backgroundMark x1="61412" y1="77522" x2="61882" y2="78407"/>
                        <a14:backgroundMark x1="64235" y1="84425" x2="64588" y2="8531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81497" y="2571632"/>
            <a:ext cx="6082832" cy="4043295"/>
          </a:xfrm>
          <a:prstGeom prst="rect">
            <a:avLst/>
          </a:prstGeom>
        </p:spPr>
      </p:pic>
      <p:sp>
        <p:nvSpPr>
          <p:cNvPr id="15" name="TextBox 14">
            <a:extLst>
              <a:ext uri="{FF2B5EF4-FFF2-40B4-BE49-F238E27FC236}">
                <a16:creationId xmlns:a16="http://schemas.microsoft.com/office/drawing/2014/main" id="{3FB9FF8B-84E2-4F59-87BA-96813852737D}"/>
              </a:ext>
            </a:extLst>
          </p:cNvPr>
          <p:cNvSpPr txBox="1"/>
          <p:nvPr/>
        </p:nvSpPr>
        <p:spPr>
          <a:xfrm>
            <a:off x="457201" y="1074906"/>
            <a:ext cx="8229600" cy="584775"/>
          </a:xfrm>
          <a:prstGeom prst="rect">
            <a:avLst/>
          </a:prstGeom>
          <a:noFill/>
        </p:spPr>
        <p:txBody>
          <a:bodyPr wrap="square" rtlCol="0">
            <a:spAutoFit/>
          </a:bodyPr>
          <a:lstStyle/>
          <a:p>
            <a:r>
              <a:rPr lang="en-US" sz="3200" dirty="0">
                <a:solidFill>
                  <a:schemeClr val="accent4">
                    <a:lumMod val="60000"/>
                    <a:lumOff val="40000"/>
                  </a:schemeClr>
                </a:solidFill>
              </a:rPr>
              <a:t>1.</a:t>
            </a:r>
            <a:r>
              <a:rPr lang="en-US" sz="3200" dirty="0">
                <a:solidFill>
                  <a:schemeClr val="bg1"/>
                </a:solidFill>
              </a:rPr>
              <a:t> Is it resolute? (authoritative)</a:t>
            </a:r>
            <a:endParaRPr lang="en-US" sz="3200" dirty="0">
              <a:solidFill>
                <a:schemeClr val="accent4">
                  <a:lumMod val="60000"/>
                  <a:lumOff val="40000"/>
                </a:schemeClr>
              </a:solidFill>
            </a:endParaRPr>
          </a:p>
        </p:txBody>
      </p:sp>
      <p:sp>
        <p:nvSpPr>
          <p:cNvPr id="16" name="TextBox 15">
            <a:extLst>
              <a:ext uri="{FF2B5EF4-FFF2-40B4-BE49-F238E27FC236}">
                <a16:creationId xmlns:a16="http://schemas.microsoft.com/office/drawing/2014/main" id="{59B145A2-981C-4D2A-BB79-38A63438EB2D}"/>
              </a:ext>
            </a:extLst>
          </p:cNvPr>
          <p:cNvSpPr txBox="1"/>
          <p:nvPr/>
        </p:nvSpPr>
        <p:spPr>
          <a:xfrm>
            <a:off x="456293" y="1577727"/>
            <a:ext cx="8229600" cy="584775"/>
          </a:xfrm>
          <a:prstGeom prst="rect">
            <a:avLst/>
          </a:prstGeom>
          <a:noFill/>
        </p:spPr>
        <p:txBody>
          <a:bodyPr wrap="square" rtlCol="0">
            <a:spAutoFit/>
          </a:bodyPr>
          <a:lstStyle/>
          <a:p>
            <a:r>
              <a:rPr lang="en-US" sz="3200" dirty="0">
                <a:solidFill>
                  <a:schemeClr val="accent4">
                    <a:lumMod val="60000"/>
                    <a:lumOff val="40000"/>
                  </a:schemeClr>
                </a:solidFill>
              </a:rPr>
              <a:t>2. </a:t>
            </a:r>
            <a:r>
              <a:rPr lang="en-US" sz="3200" dirty="0">
                <a:solidFill>
                  <a:schemeClr val="bg1"/>
                </a:solidFill>
              </a:rPr>
              <a:t>Is it relevant? (contemporary)</a:t>
            </a:r>
            <a:endParaRPr lang="en-US" sz="3200" dirty="0">
              <a:solidFill>
                <a:schemeClr val="accent4">
                  <a:lumMod val="60000"/>
                  <a:lumOff val="40000"/>
                </a:schemeClr>
              </a:solidFill>
            </a:endParaRPr>
          </a:p>
        </p:txBody>
      </p:sp>
      <p:sp>
        <p:nvSpPr>
          <p:cNvPr id="17" name="TextBox 16">
            <a:extLst>
              <a:ext uri="{FF2B5EF4-FFF2-40B4-BE49-F238E27FC236}">
                <a16:creationId xmlns:a16="http://schemas.microsoft.com/office/drawing/2014/main" id="{64A895CE-98D8-42BF-AF4F-A77653DA7FCF}"/>
              </a:ext>
            </a:extLst>
          </p:cNvPr>
          <p:cNvSpPr txBox="1"/>
          <p:nvPr/>
        </p:nvSpPr>
        <p:spPr>
          <a:xfrm>
            <a:off x="455385" y="2091498"/>
            <a:ext cx="8229600" cy="584775"/>
          </a:xfrm>
          <a:prstGeom prst="rect">
            <a:avLst/>
          </a:prstGeom>
          <a:noFill/>
        </p:spPr>
        <p:txBody>
          <a:bodyPr wrap="square" rtlCol="0">
            <a:spAutoFit/>
          </a:bodyPr>
          <a:lstStyle/>
          <a:p>
            <a:r>
              <a:rPr lang="en-US" sz="3200" dirty="0">
                <a:solidFill>
                  <a:schemeClr val="accent4">
                    <a:lumMod val="60000"/>
                    <a:lumOff val="40000"/>
                  </a:schemeClr>
                </a:solidFill>
              </a:rPr>
              <a:t>3.</a:t>
            </a:r>
            <a:r>
              <a:rPr lang="en-US" sz="3200" dirty="0">
                <a:solidFill>
                  <a:schemeClr val="bg1"/>
                </a:solidFill>
              </a:rPr>
              <a:t> Is it reliable? (trustworthy)</a:t>
            </a:r>
            <a:endParaRPr lang="en-US" sz="3200" dirty="0">
              <a:solidFill>
                <a:schemeClr val="accent4">
                  <a:lumMod val="60000"/>
                  <a:lumOff val="40000"/>
                </a:schemeClr>
              </a:solidFill>
            </a:endParaRPr>
          </a:p>
        </p:txBody>
      </p:sp>
    </p:spTree>
    <p:extLst>
      <p:ext uri="{BB962C8B-B14F-4D97-AF65-F5344CB8AC3E}">
        <p14:creationId xmlns:p14="http://schemas.microsoft.com/office/powerpoint/2010/main" val="202432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theme/theme1.xml><?xml version="1.0" encoding="utf-8"?>
<a:theme xmlns:a="http://schemas.openxmlformats.org/drawingml/2006/main" name="Office Theme">
  <a:themeElements>
    <a:clrScheme name="2 Timothy">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 Timothy">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bg1"/>
            </a:solidFill>
            <a:latin typeface="+mj-lt"/>
          </a:defRPr>
        </a:defPPr>
      </a:lstStyle>
    </a:txDef>
  </a:objectDefaults>
  <a:extraClrSchemeLst/>
  <a:extLst>
    <a:ext uri="{05A4C25C-085E-4340-85A3-A5531E510DB2}">
      <thm15:themeFamily xmlns:thm15="http://schemas.microsoft.com/office/thememl/2012/main" name="2_Timothy.potx" id="{14124460-59F3-4DD7-895B-9BAD2F91FA7A}" vid="{AE1BD056-ADBA-4A32-A2DD-DB170442F794}"/>
    </a:ext>
  </a:extLst>
</a:theme>
</file>

<file path=docProps/app.xml><?xml version="1.0" encoding="utf-8"?>
<Properties xmlns="http://schemas.openxmlformats.org/officeDocument/2006/extended-properties" xmlns:vt="http://schemas.openxmlformats.org/officeDocument/2006/docPropsVTypes">
  <Template>2_Timothy</Template>
  <TotalTime>4649</TotalTime>
  <Words>1072</Words>
  <Application>Microsoft Office PowerPoint</Application>
  <PresentationFormat>On-screen Show (4:3)</PresentationFormat>
  <Paragraphs>136</Paragraphs>
  <Slides>54</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Return To Sender</vt:lpstr>
      <vt:lpstr>Crayon</vt:lpstr>
      <vt:lpstr>Calibri</vt:lpstr>
      <vt:lpstr>Times New Roman</vt:lpstr>
      <vt:lpstr>Andy</vt:lpstr>
      <vt:lpstr>Archistico</vt:lpstr>
      <vt:lpstr>ChunkyMonkey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48</cp:revision>
  <dcterms:created xsi:type="dcterms:W3CDTF">2019-01-17T05:18:45Z</dcterms:created>
  <dcterms:modified xsi:type="dcterms:W3CDTF">2019-01-20T13:03:04Z</dcterms:modified>
</cp:coreProperties>
</file>